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2" r:id="rId6"/>
    <p:sldId id="260" r:id="rId7"/>
    <p:sldId id="261" r:id="rId8"/>
    <p:sldId id="258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62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35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4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29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53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4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7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019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38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72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97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15044-18EC-41A0-92E8-B9589A7AD988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46713-5BBA-4E7E-A682-9C41EF9DB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99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дя\Desktop\3.10\плака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272081"/>
            <a:ext cx="536408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Составитель: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Хакимзянова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Надия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Нурлияновна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учитель высшей квалификационной категории МБОУ «СОШ №61»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3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Надя\Desktop\3.10\2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45" y="0"/>
            <a:ext cx="9182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eachersday-12-dop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5517232"/>
            <a:ext cx="252028" cy="25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4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3789040"/>
            <a:ext cx="4104456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УЧИТЬ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332" y="2348880"/>
            <a:ext cx="468052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063" y="5157192"/>
            <a:ext cx="468052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980728"/>
            <a:ext cx="4464496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УЧИТЬСЯ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1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Надя\Desktop\3.10\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24" y="8250"/>
            <a:ext cx="9153525" cy="59410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5805264"/>
            <a:ext cx="9121201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ГРУДА КНИГ НЕ ЗАМЕНИТ ХОРОШЕГО УЧИТЕЛЯ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56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5 октября — Всемирный день учителя / Постер дня / Журнал Calend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-27384"/>
            <a:ext cx="6768752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3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5677797"/>
            <a:ext cx="237626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Относится к школе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5680400"/>
            <a:ext cx="237626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относится к школе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10" descr="C:\Users\Надя\Desktop\3.10\2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122" y="573274"/>
            <a:ext cx="1736105" cy="16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Надя\Desktop\3.10\2б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54" y="620688"/>
            <a:ext cx="1812809" cy="165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Надя\Desktop\3.10\2в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503" y="2285590"/>
            <a:ext cx="2126465" cy="164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Надя\Desktop\3.10\2г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" y="548680"/>
            <a:ext cx="2298156" cy="168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Надя\Desktop\3.10\2д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07" y="2289254"/>
            <a:ext cx="1783313" cy="164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Надя\Desktop\3.10\2з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20688"/>
            <a:ext cx="2224352" cy="158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Надя\Desktop\3.10\2ж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295" y="2301467"/>
            <a:ext cx="2339937" cy="163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Надя\Desktop\3.10\2е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244" y="2349495"/>
            <a:ext cx="2170327" cy="1583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52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9027 L -0.00469 0.251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8056 L 0.00468 0.248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4907 L -0.48629 0.003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27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0.11551 L 0.00868 0.239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3 -0.10208 L 0.45677 0.475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72" y="2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85 -0.16667 L -0.03837 0.17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62 -0.06782 L 0.20937 0.260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1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15555 L -0.24757 0.1995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98" y="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Надя\Desktop\3.10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019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157192"/>
            <a:ext cx="7776864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Составление рассказа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«Чему нас учат в школе?»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17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адя\Desktop\3.10\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7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"/>
          <a:stretch/>
        </p:blipFill>
        <p:spPr bwMode="auto">
          <a:xfrm>
            <a:off x="0" y="48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556792"/>
            <a:ext cx="8784976" cy="3416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Игра «Продолжи предложение»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/>
              <a:t>Если бы я был учителем, я бы всегда ….. </a:t>
            </a:r>
          </a:p>
          <a:p>
            <a:pPr algn="ctr"/>
            <a:r>
              <a:rPr lang="ru-RU" sz="3200" dirty="0" smtClean="0"/>
              <a:t>Если бы я был учителем, я бы обязательно …… </a:t>
            </a:r>
          </a:p>
          <a:p>
            <a:pPr algn="ctr"/>
            <a:r>
              <a:rPr lang="ru-RU" sz="3200" dirty="0" smtClean="0"/>
              <a:t>Если бы я был учителем, я бы никогда ……. </a:t>
            </a:r>
          </a:p>
          <a:p>
            <a:pPr algn="ctr"/>
            <a:r>
              <a:rPr lang="ru-RU" sz="3200" dirty="0" smtClean="0"/>
              <a:t>Я хочу научиться у своих учителей …. 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0063" y="156527"/>
            <a:ext cx="67687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Разговоры о важном. Если бы я был учителем…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9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145</Words>
  <Application>Microsoft Office PowerPoint</Application>
  <PresentationFormat>Экран (4:3)</PresentationFormat>
  <Paragraphs>22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6</cp:revision>
  <dcterms:created xsi:type="dcterms:W3CDTF">2022-10-01T06:53:40Z</dcterms:created>
  <dcterms:modified xsi:type="dcterms:W3CDTF">2022-10-01T07:58:20Z</dcterms:modified>
</cp:coreProperties>
</file>