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720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569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814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3507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135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360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941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68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418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219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602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20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843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74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915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109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76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A25059A-127B-48AF-B9B5-48E7C88BAD16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5131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news.com/p/103114216-chto-takoe-gosudarstvo-priznaki-funkcii-i-formy-gosudarstva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441" y="980728"/>
            <a:ext cx="6620969" cy="1653180"/>
          </a:xfrm>
        </p:spPr>
        <p:txBody>
          <a:bodyPr/>
          <a:lstStyle/>
          <a:p>
            <a:r>
              <a:rPr lang="ru-RU" dirty="0" smtClean="0"/>
              <a:t>Правовое государство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11760" y="4777381"/>
            <a:ext cx="5544616" cy="860400"/>
          </a:xfrm>
        </p:spPr>
        <p:txBody>
          <a:bodyPr/>
          <a:lstStyle/>
          <a:p>
            <a:pPr algn="r"/>
            <a:r>
              <a:rPr lang="ru-RU" dirty="0" err="1" smtClean="0">
                <a:solidFill>
                  <a:schemeClr val="tx1"/>
                </a:solidFill>
              </a:rPr>
              <a:t>Батырова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Диля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Ришатовна</a:t>
            </a:r>
            <a:endParaRPr lang="ru-RU" dirty="0" smtClean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обществознания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80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Судебная ветвь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700" y="1340768"/>
            <a:ext cx="6711654" cy="490763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Судебная власть в РФ - это Конституционный суд, Верховный суд и федеральные суды. Они осуществляют уголовное, гражданское, административное и конституционное судопроизводство. Судей Конституционного и Верховного суда назначает Совет Федерации по представлению президента. Федеральных судей назначает президент по представлению председателя Верховного суда.</a:t>
            </a:r>
          </a:p>
        </p:txBody>
      </p:sp>
    </p:spTree>
    <p:extLst>
      <p:ext uri="{BB962C8B-B14F-4D97-AF65-F5344CB8AC3E}">
        <p14:creationId xmlns:p14="http://schemas.microsoft.com/office/powerpoint/2010/main" val="383606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1124744"/>
            <a:ext cx="8047730" cy="3312368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201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Понятие правового государства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3600" i="1" dirty="0">
                <a:latin typeface="Times New Roman"/>
              </a:rPr>
              <a:t>Правовое государство</a:t>
            </a:r>
            <a:r>
              <a:rPr lang="ru-RU" sz="2800" dirty="0">
                <a:latin typeface="Times New Roman"/>
              </a:rPr>
              <a:t> - государство, в котором обеспечено верховенство права и верховенство закона, равенство всех перед законом и независимым судом, признаются и гарантируются права и свободы человека, а в основу организации государственной власти положен принцип разделения властей.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8436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Признаки правового государства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/>
              </a:rPr>
              <a:t>Верховенство (господство, приоритет) права.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/>
              </a:rPr>
              <a:t>Верховенство закона.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/>
              </a:rPr>
              <a:t>Разделение властей 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/>
              </a:rPr>
              <a:t>Незыблемость</a:t>
            </a:r>
            <a:r>
              <a:rPr lang="ru-RU" sz="2800" dirty="0" smtClean="0">
                <a:latin typeface="Times New Roman"/>
              </a:rPr>
              <a:t> прав и свобод человека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/>
              </a:rPr>
              <a:t>Взаимная ответственность гражданина и государства 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5397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Верховенство права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Верховенство права </a:t>
            </a:r>
            <a:r>
              <a:rPr lang="ru-RU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endParaRPr lang="ru-RU" sz="28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что ни один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государственный, орган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должностное лицо, ни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организация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могут быть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освобождены от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обязанностей подчиняться закону.</a:t>
            </a:r>
          </a:p>
        </p:txBody>
      </p:sp>
    </p:spTree>
    <p:extLst>
      <p:ext uri="{BB962C8B-B14F-4D97-AF65-F5344CB8AC3E}">
        <p14:creationId xmlns:p14="http://schemas.microsoft.com/office/powerpoint/2010/main" val="49901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Незыблемость прав и свобод</a:t>
            </a:r>
            <a:br>
              <a:rPr lang="ru-RU" dirty="0"/>
            </a:br>
            <a:r>
              <a:rPr lang="ru-RU" dirty="0"/>
              <a:t>человека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700" y="3068960"/>
            <a:ext cx="6711654" cy="317944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Незыблемость прав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 человека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Власть признает, гарантирует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надежно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защищает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неотчуждаемые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права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свободы человека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940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разделения властей в РФ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властей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принцип,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которому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государственная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распределяется между независимыми ветвями: законодательной, исполнительной и судебной властью.</a:t>
            </a:r>
          </a:p>
        </p:txBody>
      </p:sp>
    </p:spTree>
    <p:extLst>
      <p:ext uri="{BB962C8B-B14F-4D97-AF65-F5344CB8AC3E}">
        <p14:creationId xmlns:p14="http://schemas.microsoft.com/office/powerpoint/2010/main" val="16303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екст 14"/>
          <p:cNvSpPr>
            <a:spLocks noGrp="1"/>
          </p:cNvSpPr>
          <p:nvPr>
            <p:ph type="body" idx="1"/>
          </p:nvPr>
        </p:nvSpPr>
        <p:spPr>
          <a:xfrm>
            <a:off x="425561" y="3933056"/>
            <a:ext cx="8712968" cy="93610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Законодательная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Исполнительная           Судебная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971600" y="575544"/>
            <a:ext cx="6620967" cy="3069480"/>
          </a:xfrm>
        </p:spPr>
        <p:txBody>
          <a:bodyPr/>
          <a:lstStyle/>
          <a:p>
            <a:pPr algn="ctr"/>
            <a:r>
              <a:rPr lang="ru-RU" dirty="0" smtClean="0"/>
              <a:t>Разделение властей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1979712" y="2636912"/>
            <a:ext cx="1151186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8" idx="2"/>
          </p:cNvCxnSpPr>
          <p:nvPr/>
        </p:nvCxnSpPr>
        <p:spPr>
          <a:xfrm>
            <a:off x="4282083" y="2636912"/>
            <a:ext cx="1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765549" y="2636912"/>
            <a:ext cx="1254723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81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Законодательная ветвь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700" y="1484785"/>
            <a:ext cx="6711654" cy="476362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Законодательная власть в РФ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двухпалатное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Собрание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Оно состоит из нижней палаты -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Думы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верхней палаты -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Совета Федерации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Депутаты Госдумы избираются в ходе прямых выборов по смешанной системе: часть - по партийным спискам, часть - по одномандатным округам. Члены Совета Федерации назначаются законодательными и исполнительными органами субъектов федерации. Федеральное Собрание принимает законы и государственный бюджет, оно должно осуществлять парламентский контроль за исполнительной властью.</a:t>
            </a:r>
          </a:p>
        </p:txBody>
      </p:sp>
    </p:spTree>
    <p:extLst>
      <p:ext uri="{BB962C8B-B14F-4D97-AF65-F5344CB8AC3E}">
        <p14:creationId xmlns:p14="http://schemas.microsoft.com/office/powerpoint/2010/main" val="94725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Исполнительная ветвь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700" y="1556793"/>
            <a:ext cx="6711654" cy="469161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Исполнительная власть в РФ - это правительство (министерства, федеральные службы) и подчиненные ему органы на местах. Кандидатуру главы правительства, предложенную президентом, должна предварительно утвердить Государственная Дума. Затем президент по представлению премьер-министра назначает членов кабинета. Правительство организует исполнение законов и управляет федеральной собственностью.</a:t>
            </a:r>
          </a:p>
        </p:txBody>
      </p:sp>
    </p:spTree>
    <p:extLst>
      <p:ext uri="{BB962C8B-B14F-4D97-AF65-F5344CB8AC3E}">
        <p14:creationId xmlns:p14="http://schemas.microsoft.com/office/powerpoint/2010/main" val="415353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74</TotalTime>
  <Words>281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Century Gothic</vt:lpstr>
      <vt:lpstr>Times New Roman</vt:lpstr>
      <vt:lpstr>Wingdings</vt:lpstr>
      <vt:lpstr>Wingdings 3</vt:lpstr>
      <vt:lpstr>Ион</vt:lpstr>
      <vt:lpstr>Правовое государство</vt:lpstr>
      <vt:lpstr>Понятие правового государства</vt:lpstr>
      <vt:lpstr>Признаки правового государства</vt:lpstr>
      <vt:lpstr>Верховенство права </vt:lpstr>
      <vt:lpstr>Незыблемость прав и свобод человека</vt:lpstr>
      <vt:lpstr>Система разделения властей в РФ </vt:lpstr>
      <vt:lpstr>Разделение властей     </vt:lpstr>
      <vt:lpstr>Законодательная ветвь</vt:lpstr>
      <vt:lpstr>Исполнительная ветвь</vt:lpstr>
      <vt:lpstr>Судебная ветвь</vt:lpstr>
      <vt:lpstr>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Правовое государство</dc:title>
  <dc:creator>Пользователь Windows</dc:creator>
  <cp:lastModifiedBy>Пользователь</cp:lastModifiedBy>
  <cp:revision>8</cp:revision>
  <dcterms:created xsi:type="dcterms:W3CDTF">2020-12-03T19:39:21Z</dcterms:created>
  <dcterms:modified xsi:type="dcterms:W3CDTF">2022-10-01T08:14:34Z</dcterms:modified>
</cp:coreProperties>
</file>