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7" r:id="rId3"/>
    <p:sldId id="266" r:id="rId4"/>
    <p:sldId id="265" r:id="rId5"/>
    <p:sldId id="264" r:id="rId6"/>
    <p:sldId id="263" r:id="rId7"/>
    <p:sldId id="262" r:id="rId8"/>
    <p:sldId id="261" r:id="rId9"/>
    <p:sldId id="260" r:id="rId10"/>
    <p:sldId id="259" r:id="rId11"/>
    <p:sldId id="258" r:id="rId12"/>
    <p:sldId id="267" r:id="rId13"/>
    <p:sldId id="257" r:id="rId14"/>
    <p:sldId id="269" r:id="rId15"/>
    <p:sldId id="268" r:id="rId16"/>
    <p:sldId id="270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642918"/>
            <a:ext cx="778674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О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правилах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безопасности дома</a:t>
            </a:r>
          </a:p>
          <a:p>
            <a:pPr algn="just"/>
            <a:r>
              <a:rPr lang="ru-RU" sz="3200" i="1" dirty="0" smtClean="0">
                <a:solidFill>
                  <a:schemeClr val="tx2">
                    <a:lumMod val="50000"/>
                  </a:schemeClr>
                </a:solidFill>
              </a:rPr>
              <a:t>Рассмотрите с ребенком картинки с ситуациями. Обсудите их. В заключении проговорите </a:t>
            </a:r>
            <a:r>
              <a:rPr lang="ru-RU" sz="3200" i="1" dirty="0" smtClean="0">
                <a:solidFill>
                  <a:schemeClr val="tx2">
                    <a:lumMod val="50000"/>
                  </a:schemeClr>
                </a:solidFill>
              </a:rPr>
              <a:t>начало предложения, а ребенок </a:t>
            </a:r>
            <a:r>
              <a:rPr lang="ru-RU" sz="3200" i="1" dirty="0" smtClean="0">
                <a:solidFill>
                  <a:schemeClr val="tx2">
                    <a:lumMod val="50000"/>
                  </a:schemeClr>
                </a:solidFill>
              </a:rPr>
              <a:t>пусть продолжит </a:t>
            </a:r>
            <a:r>
              <a:rPr lang="ru-RU" sz="3200" i="1" dirty="0" smtClean="0">
                <a:solidFill>
                  <a:schemeClr val="tx2">
                    <a:lumMod val="50000"/>
                  </a:schemeClr>
                </a:solidFill>
              </a:rPr>
              <a:t>его, объяснив причину.</a:t>
            </a:r>
            <a:endParaRPr lang="ru-RU" sz="3200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Picture 5" descr="C:\Users\User\Desktop\p53_bezopasnost_detey_zabota_roditeley.jpg"/>
          <p:cNvPicPr>
            <a:picLocks noChangeAspect="1" noChangeArrowheads="1"/>
          </p:cNvPicPr>
          <p:nvPr/>
        </p:nvPicPr>
        <p:blipFill>
          <a:blip r:embed="rId2"/>
          <a:srcRect l="21881" t="5128" r="20020" b="3846"/>
          <a:stretch>
            <a:fillRect/>
          </a:stretch>
        </p:blipFill>
        <p:spPr bwMode="auto">
          <a:xfrm>
            <a:off x="3071802" y="3929066"/>
            <a:ext cx="2857521" cy="274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p101_lichnaya-20-.jpg"/>
          <p:cNvPicPr>
            <a:picLocks noChangeAspect="1" noChangeArrowheads="1"/>
          </p:cNvPicPr>
          <p:nvPr/>
        </p:nvPicPr>
        <p:blipFill>
          <a:blip r:embed="rId2"/>
          <a:srcRect b="27083"/>
          <a:stretch>
            <a:fillRect/>
          </a:stretch>
        </p:blipFill>
        <p:spPr bwMode="auto">
          <a:xfrm>
            <a:off x="0" y="0"/>
            <a:ext cx="9144000" cy="5000636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4071934" y="3000372"/>
            <a:ext cx="857256" cy="8572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357826"/>
            <a:ext cx="8229600" cy="107157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Нельзя засовывать в нос мелкие предметы, </a:t>
            </a:r>
            <a:br>
              <a:rPr lang="ru-RU" sz="3200" dirty="0" smtClean="0"/>
            </a:br>
            <a:r>
              <a:rPr lang="ru-RU" sz="3200" dirty="0" smtClean="0"/>
              <a:t>потому что …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p101_lichnaya-21-.jpg"/>
          <p:cNvPicPr>
            <a:picLocks noChangeAspect="1" noChangeArrowheads="1"/>
          </p:cNvPicPr>
          <p:nvPr/>
        </p:nvPicPr>
        <p:blipFill>
          <a:blip r:embed="rId2"/>
          <a:srcRect b="25000"/>
          <a:stretch>
            <a:fillRect/>
          </a:stretch>
        </p:blipFill>
        <p:spPr bwMode="auto">
          <a:xfrm>
            <a:off x="0" y="0"/>
            <a:ext cx="9144000" cy="514351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357826"/>
            <a:ext cx="8229600" cy="928694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Нельзя засовывать в ухо мелкие предметы, потому что …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71934" y="3000372"/>
            <a:ext cx="857256" cy="8572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p101_lichnaya-22-.jpg"/>
          <p:cNvPicPr>
            <a:picLocks noChangeAspect="1" noChangeArrowheads="1"/>
          </p:cNvPicPr>
          <p:nvPr/>
        </p:nvPicPr>
        <p:blipFill>
          <a:blip r:embed="rId2"/>
          <a:srcRect b="26041"/>
          <a:stretch>
            <a:fillRect/>
          </a:stretch>
        </p:blipFill>
        <p:spPr bwMode="auto">
          <a:xfrm>
            <a:off x="0" y="0"/>
            <a:ext cx="9144000" cy="5072074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4071934" y="3000372"/>
            <a:ext cx="857256" cy="8572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429264"/>
            <a:ext cx="8229600" cy="928694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Нельзя брать в рот мелкие </a:t>
            </a:r>
            <a:r>
              <a:rPr lang="ru-RU" sz="3200" dirty="0" smtClean="0"/>
              <a:t>предметы </a:t>
            </a:r>
            <a:r>
              <a:rPr lang="ru-RU" sz="3200" dirty="0" smtClean="0"/>
              <a:t>…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p101_lichnaya-25-.jpg"/>
          <p:cNvPicPr>
            <a:picLocks noChangeAspect="1" noChangeArrowheads="1"/>
          </p:cNvPicPr>
          <p:nvPr/>
        </p:nvPicPr>
        <p:blipFill>
          <a:blip r:embed="rId2"/>
          <a:srcRect b="25000"/>
          <a:stretch>
            <a:fillRect/>
          </a:stretch>
        </p:blipFill>
        <p:spPr bwMode="auto">
          <a:xfrm>
            <a:off x="0" y="0"/>
            <a:ext cx="9144000" cy="5143512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4143372" y="3071810"/>
            <a:ext cx="857256" cy="8572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5357826"/>
            <a:ext cx="8229600" cy="92869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Нельзя играть с включенным </a:t>
            </a:r>
            <a:r>
              <a:rPr lang="ru-RU" sz="3200" dirty="0" smtClean="0"/>
              <a:t>утюгом </a:t>
            </a:r>
            <a:r>
              <a:rPr lang="ru-RU" sz="3200" dirty="0" smtClean="0"/>
              <a:t>…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p101_lichnaya-1-.jpg"/>
          <p:cNvPicPr>
            <a:picLocks noChangeAspect="1" noChangeArrowheads="1"/>
          </p:cNvPicPr>
          <p:nvPr/>
        </p:nvPicPr>
        <p:blipFill>
          <a:blip r:embed="rId2"/>
          <a:srcRect b="19791"/>
          <a:stretch>
            <a:fillRect/>
          </a:stretch>
        </p:blipFill>
        <p:spPr bwMode="auto">
          <a:xfrm>
            <a:off x="0" y="0"/>
            <a:ext cx="9144000" cy="5500702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4286248" y="3143248"/>
            <a:ext cx="50006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643578"/>
            <a:ext cx="8229600" cy="85725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Нельзя высовываться из </a:t>
            </a:r>
            <a:r>
              <a:rPr lang="ru-RU" sz="3200" dirty="0" smtClean="0"/>
              <a:t>окна </a:t>
            </a:r>
            <a:r>
              <a:rPr lang="ru-RU" sz="3200" dirty="0" smtClean="0"/>
              <a:t>…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p101_lichnaya-4-.jpg"/>
          <p:cNvPicPr>
            <a:picLocks noChangeAspect="1" noChangeArrowheads="1"/>
          </p:cNvPicPr>
          <p:nvPr/>
        </p:nvPicPr>
        <p:blipFill>
          <a:blip r:embed="rId2"/>
          <a:srcRect b="25000"/>
          <a:stretch>
            <a:fillRect/>
          </a:stretch>
        </p:blipFill>
        <p:spPr bwMode="auto">
          <a:xfrm>
            <a:off x="0" y="0"/>
            <a:ext cx="9144000" cy="5143512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4286248" y="3071810"/>
            <a:ext cx="642942" cy="71438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5357826"/>
            <a:ext cx="8715436" cy="100013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Без разрешения взрослых нельзя брать в рот </a:t>
            </a:r>
            <a:r>
              <a:rPr lang="ru-RU" sz="3200" dirty="0" smtClean="0"/>
              <a:t>лекарства</a:t>
            </a:r>
            <a:r>
              <a:rPr lang="ru-RU" sz="2800" dirty="0" smtClean="0"/>
              <a:t> …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p101_lichnaya-5-.jpg"/>
          <p:cNvPicPr>
            <a:picLocks noChangeAspect="1" noChangeArrowheads="1"/>
          </p:cNvPicPr>
          <p:nvPr/>
        </p:nvPicPr>
        <p:blipFill>
          <a:blip r:embed="rId2"/>
          <a:srcRect b="22916"/>
          <a:stretch>
            <a:fillRect/>
          </a:stretch>
        </p:blipFill>
        <p:spPr bwMode="auto">
          <a:xfrm>
            <a:off x="0" y="0"/>
            <a:ext cx="9144000" cy="5286388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4286248" y="3143248"/>
            <a:ext cx="500066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5572140"/>
            <a:ext cx="8229600" cy="100013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Нельзя прыгать в </a:t>
            </a:r>
            <a:r>
              <a:rPr lang="ru-RU" sz="2800" dirty="0" smtClean="0"/>
              <a:t>ванне…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p101_lichnaya-6-.jpg"/>
          <p:cNvPicPr>
            <a:picLocks noChangeAspect="1" noChangeArrowheads="1"/>
          </p:cNvPicPr>
          <p:nvPr/>
        </p:nvPicPr>
        <p:blipFill>
          <a:blip r:embed="rId2"/>
          <a:srcRect b="25000"/>
          <a:stretch>
            <a:fillRect/>
          </a:stretch>
        </p:blipFill>
        <p:spPr bwMode="auto">
          <a:xfrm>
            <a:off x="0" y="0"/>
            <a:ext cx="9144000" cy="5143512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4286248" y="3143248"/>
            <a:ext cx="50006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357826"/>
            <a:ext cx="8229600" cy="128588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Нельзя прыгать с </a:t>
            </a:r>
            <a:r>
              <a:rPr lang="ru-RU" sz="2800" dirty="0" smtClean="0"/>
              <a:t>высоты </a:t>
            </a:r>
            <a:r>
              <a:rPr lang="ru-RU" sz="2800" dirty="0" smtClean="0"/>
              <a:t>…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C:\Users\User\Desktop\514954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71546"/>
            <a:ext cx="7822524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p101_lichnaya-12-.jpg"/>
          <p:cNvPicPr>
            <a:picLocks noChangeAspect="1" noChangeArrowheads="1"/>
          </p:cNvPicPr>
          <p:nvPr/>
        </p:nvPicPr>
        <p:blipFill>
          <a:blip r:embed="rId2"/>
          <a:srcRect b="20833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572140"/>
            <a:ext cx="8229600" cy="1000132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Нельзя трогать стоящие на плите кастрюли, потому что …. (можно обжечься).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14810" y="3214686"/>
            <a:ext cx="500066" cy="62864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p101_lichnaya-13-.jpg"/>
          <p:cNvPicPr>
            <a:picLocks noChangeAspect="1" noChangeArrowheads="1"/>
          </p:cNvPicPr>
          <p:nvPr/>
        </p:nvPicPr>
        <p:blipFill>
          <a:blip r:embed="rId2"/>
          <a:srcRect b="28125"/>
          <a:stretch>
            <a:fillRect/>
          </a:stretch>
        </p:blipFill>
        <p:spPr bwMode="auto">
          <a:xfrm>
            <a:off x="0" y="0"/>
            <a:ext cx="9144000" cy="492919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214950"/>
            <a:ext cx="8229600" cy="135732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Нельзя брать в рот моющие средства,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потому </a:t>
            </a:r>
            <a:r>
              <a:rPr lang="ru-RU" sz="3200" dirty="0" smtClean="0"/>
              <a:t>что ....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71934" y="3000372"/>
            <a:ext cx="857256" cy="8572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p101_lichnaya-14-.jpg"/>
          <p:cNvPicPr>
            <a:picLocks noChangeAspect="1" noChangeArrowheads="1"/>
          </p:cNvPicPr>
          <p:nvPr/>
        </p:nvPicPr>
        <p:blipFill>
          <a:blip r:embed="rId2"/>
          <a:srcRect b="26041"/>
          <a:stretch>
            <a:fillRect/>
          </a:stretch>
        </p:blipFill>
        <p:spPr bwMode="auto">
          <a:xfrm>
            <a:off x="0" y="0"/>
            <a:ext cx="9144000" cy="5072074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4071934" y="3000372"/>
            <a:ext cx="857256" cy="8572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5357826"/>
            <a:ext cx="8715436" cy="107157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Нельзя играть с выдвижными мебельными ящиками, потому что….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p101_lichnaya-15-.jpg"/>
          <p:cNvPicPr>
            <a:picLocks noChangeAspect="1" noChangeArrowheads="1"/>
          </p:cNvPicPr>
          <p:nvPr/>
        </p:nvPicPr>
        <p:blipFill>
          <a:blip r:embed="rId2"/>
          <a:srcRect b="28125"/>
          <a:stretch>
            <a:fillRect/>
          </a:stretch>
        </p:blipFill>
        <p:spPr bwMode="auto">
          <a:xfrm>
            <a:off x="0" y="0"/>
            <a:ext cx="9144000" cy="5357826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4214810" y="3357562"/>
            <a:ext cx="714380" cy="71438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429264"/>
            <a:ext cx="8229600" cy="121444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Нельзя прикасаться к включенной духовке, </a:t>
            </a:r>
            <a:br>
              <a:rPr lang="ru-RU" sz="3200" dirty="0" smtClean="0"/>
            </a:br>
            <a:r>
              <a:rPr lang="ru-RU" sz="3200" dirty="0" smtClean="0"/>
              <a:t>потому что….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p101_lichnaya-16-.jpg"/>
          <p:cNvPicPr>
            <a:picLocks noChangeAspect="1" noChangeArrowheads="1"/>
          </p:cNvPicPr>
          <p:nvPr/>
        </p:nvPicPr>
        <p:blipFill>
          <a:blip r:embed="rId2"/>
          <a:srcRect b="23958"/>
          <a:stretch>
            <a:fillRect/>
          </a:stretch>
        </p:blipFill>
        <p:spPr bwMode="auto">
          <a:xfrm>
            <a:off x="0" y="0"/>
            <a:ext cx="9144000" cy="521495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4214810" y="3214686"/>
            <a:ext cx="714380" cy="71438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00702"/>
            <a:ext cx="8229600" cy="107157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Нельзя подходить близко к включенной плите, потому что…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p101_lichnaya-17-.jpg"/>
          <p:cNvPicPr>
            <a:picLocks noChangeAspect="1" noChangeArrowheads="1"/>
          </p:cNvPicPr>
          <p:nvPr/>
        </p:nvPicPr>
        <p:blipFill>
          <a:blip r:embed="rId2"/>
          <a:srcRect b="25000"/>
          <a:stretch>
            <a:fillRect/>
          </a:stretch>
        </p:blipFill>
        <p:spPr bwMode="auto">
          <a:xfrm>
            <a:off x="0" y="0"/>
            <a:ext cx="9144000" cy="5143512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4071934" y="3000372"/>
            <a:ext cx="857256" cy="8572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357826"/>
            <a:ext cx="8229600" cy="107157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Нельзя поворачивать ручки газовой плиты, </a:t>
            </a:r>
            <a:br>
              <a:rPr lang="ru-RU" sz="3200" dirty="0" smtClean="0"/>
            </a:br>
            <a:r>
              <a:rPr lang="ru-RU" sz="3200" dirty="0" smtClean="0"/>
              <a:t>потому что …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p101_lichnaya-18-.jpg"/>
          <p:cNvPicPr>
            <a:picLocks noChangeAspect="1" noChangeArrowheads="1"/>
          </p:cNvPicPr>
          <p:nvPr/>
        </p:nvPicPr>
        <p:blipFill>
          <a:blip r:embed="rId2"/>
          <a:srcRect b="19791"/>
          <a:stretch>
            <a:fillRect/>
          </a:stretch>
        </p:blipFill>
        <p:spPr bwMode="auto">
          <a:xfrm>
            <a:off x="0" y="0"/>
            <a:ext cx="9144000" cy="5500702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4071934" y="3214686"/>
            <a:ext cx="7143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715016"/>
            <a:ext cx="8229600" cy="78581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Нельзя играть с ножом, потому что …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p101_lichnaya-19-.jpg"/>
          <p:cNvPicPr>
            <a:picLocks noChangeAspect="1" noChangeArrowheads="1"/>
          </p:cNvPicPr>
          <p:nvPr/>
        </p:nvPicPr>
        <p:blipFill>
          <a:blip r:embed="rId2"/>
          <a:srcRect b="25000"/>
          <a:stretch>
            <a:fillRect/>
          </a:stretch>
        </p:blipFill>
        <p:spPr bwMode="auto">
          <a:xfrm>
            <a:off x="0" y="0"/>
            <a:ext cx="9144000" cy="5143512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4071934" y="3000372"/>
            <a:ext cx="857256" cy="8572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357826"/>
            <a:ext cx="8229600" cy="100013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Нельзя играть с вилкой, потому что …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152</Words>
  <PresentationFormat>Экран (4:3)</PresentationFormat>
  <Paragraphs>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Нельзя трогать стоящие на плите кастрюли, потому что …. (можно обжечься).</vt:lpstr>
      <vt:lpstr>Нельзя брать в рот моющие средства,  потому что ....</vt:lpstr>
      <vt:lpstr>Нельзя играть с выдвижными мебельными ящиками, потому что….</vt:lpstr>
      <vt:lpstr>Нельзя прикасаться к включенной духовке,  потому что…. </vt:lpstr>
      <vt:lpstr>Нельзя подходить близко к включенной плите, потому что…</vt:lpstr>
      <vt:lpstr>Нельзя поворачивать ручки газовой плиты,  потому что …</vt:lpstr>
      <vt:lpstr>Нельзя играть с ножом, потому что …</vt:lpstr>
      <vt:lpstr>Нельзя играть с вилкой, потому что …</vt:lpstr>
      <vt:lpstr>Нельзя засовывать в нос мелкие предметы,  потому что …</vt:lpstr>
      <vt:lpstr>Нельзя засовывать в ухо мелкие предметы, потому что …</vt:lpstr>
      <vt:lpstr>Нельзя брать в рот мелкие предметы …</vt:lpstr>
      <vt:lpstr>Нельзя играть с включенным утюгом …</vt:lpstr>
      <vt:lpstr>Нельзя высовываться из окна …</vt:lpstr>
      <vt:lpstr>Без разрешения взрослых нельзя брать в рот лекарства …</vt:lpstr>
      <vt:lpstr>Нельзя прыгать в ванне…</vt:lpstr>
      <vt:lpstr>Нельзя прыгать с высоты …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 трогай на плите кастрюли - … (можно обжечься).</dc:title>
  <dc:creator>User</dc:creator>
  <cp:lastModifiedBy>Windows User</cp:lastModifiedBy>
  <cp:revision>14</cp:revision>
  <dcterms:created xsi:type="dcterms:W3CDTF">2020-04-27T11:17:22Z</dcterms:created>
  <dcterms:modified xsi:type="dcterms:W3CDTF">2020-04-29T06:57:20Z</dcterms:modified>
</cp:coreProperties>
</file>