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59" r:id="rId7"/>
    <p:sldId id="266" r:id="rId8"/>
    <p:sldId id="265" r:id="rId9"/>
    <p:sldId id="267" r:id="rId10"/>
    <p:sldId id="260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929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7F42-942D-4C3B-8141-A1C1062D05A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D4707-E15B-4A83-ABDE-957148B5C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55776" y="476672"/>
            <a:ext cx="47525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МБОУ СОШ №32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C:\Users\Ирина\Desktop\DSC_2007 Гончарова 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052736"/>
            <a:ext cx="2880320" cy="43366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71800" y="5373217"/>
            <a:ext cx="4896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Гончарова Татьяна Алексеевна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физической культуры</a:t>
            </a: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98072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268760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Какое счастье – быть полезным людям,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чить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Его Величество – Народ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!...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Нет на земле полезнее призванья,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очетнее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радостнее нет!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ar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21273943">
            <a:off x="320177" y="3226680"/>
            <a:ext cx="3328806" cy="2995324"/>
          </a:xfrm>
        </p:spPr>
      </p:pic>
      <p:pic>
        <p:nvPicPr>
          <p:cNvPr id="5" name="Рисунок 4" descr="o-polze-podvizhnyx-igr-na-ulice-300x2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54757">
            <a:off x="4154636" y="2023803"/>
            <a:ext cx="4354110" cy="35848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395536" y="548680"/>
            <a:ext cx="836327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Мастер –класс</a:t>
            </a: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556792"/>
            <a:ext cx="84969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«Игра на уроках физической культуры как средство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формирования 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коммуникативных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умений»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98072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268760"/>
            <a:ext cx="87849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«Игра практически с древних времен выступает как форма обучения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3600" y="472514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Ян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Амос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Каменский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98072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44815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573016"/>
            <a:ext cx="49926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im0-tub-ru.yandex.net/i?id=4e8d6c60064d7530f4c182b2807ac8cd&amp;n=33&amp;h=215&amp;w=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7488832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yazyki.ru/wp-content/uploads/2015/06/si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8136904" cy="5298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404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71472" y="642918"/>
            <a:ext cx="8001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Коммуникативные действия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обеспечивают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возможности сотрудничества -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планировать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согласованно выполнять совместную деятельность,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распределять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роли</a:t>
            </a: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endParaRPr lang="ru-RU" sz="2800" b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умение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слушать и понимать партнера,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взаимно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контролировать действия друг друга, уметь договариваться,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вести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дискуссию,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правильно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выражать свои мысли в речи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уважать в общении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партнера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самого себя.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404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allkoms.ru/images/data/gallery/1_big_1403500538_493_re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2232248" cy="2376264"/>
          </a:xfrm>
          <a:prstGeom prst="rect">
            <a:avLst/>
          </a:prstGeom>
          <a:noFill/>
        </p:spPr>
      </p:pic>
      <p:pic>
        <p:nvPicPr>
          <p:cNvPr id="3076" name="Picture 4" descr="http://oprb.ru/data/2/113/news/26967_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5" y="548680"/>
            <a:ext cx="646313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4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AutoShape 2" descr="https://i72.fastpic.ru/big/2016/0617/3e/d4780e4e9e633e5edc8ede7ea2fc323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i72.fastpic.ru/big/2016/0617/3e/d4780e4e9e633e5edc8ede7ea2fc323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8830134" cy="2808312"/>
          </a:xfrm>
          <a:prstGeom prst="rect">
            <a:avLst/>
          </a:prstGeom>
          <a:noFill/>
        </p:spPr>
      </p:pic>
      <p:pic>
        <p:nvPicPr>
          <p:cNvPr id="24582" name="Picture 6" descr="http://www.gifmania.ru/Animated-Gifs-Smayliki/Animations-Dancing-Smileys/Dancing-Smileys-5078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48680"/>
            <a:ext cx="2992496" cy="1872208"/>
          </a:xfrm>
          <a:prstGeom prst="rect">
            <a:avLst/>
          </a:prstGeom>
          <a:noFill/>
        </p:spPr>
      </p:pic>
      <p:pic>
        <p:nvPicPr>
          <p:cNvPr id="24584" name="Picture 8" descr="http://www.gifmania.ru/Animated-Gifs-Smayliki/Animations-Dancing-Smileys/Dancing-Smileys-5078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20688"/>
            <a:ext cx="3240360" cy="1872208"/>
          </a:xfrm>
          <a:prstGeom prst="rect">
            <a:avLst/>
          </a:prstGeom>
          <a:noFill/>
        </p:spPr>
      </p:pic>
      <p:pic>
        <p:nvPicPr>
          <p:cNvPr id="24586" name="Picture 10" descr="http://www.gifmania.ru/Animated-Gifs-Smayliki/Animations-Dancing-Smileys/Dancing-Smileys-5078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48680"/>
            <a:ext cx="2808312" cy="2122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120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Завуч1</cp:lastModifiedBy>
  <cp:revision>24</cp:revision>
  <dcterms:created xsi:type="dcterms:W3CDTF">2017-01-31T09:51:05Z</dcterms:created>
  <dcterms:modified xsi:type="dcterms:W3CDTF">2017-01-31T12:42:19Z</dcterms:modified>
</cp:coreProperties>
</file>