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6" r:id="rId3"/>
    <p:sldId id="269" r:id="rId4"/>
    <p:sldId id="285" r:id="rId5"/>
    <p:sldId id="268" r:id="rId6"/>
    <p:sldId id="276" r:id="rId7"/>
    <p:sldId id="277" r:id="rId8"/>
    <p:sldId id="274" r:id="rId9"/>
    <p:sldId id="260" r:id="rId10"/>
    <p:sldId id="273" r:id="rId11"/>
    <p:sldId id="272" r:id="rId12"/>
    <p:sldId id="271" r:id="rId13"/>
    <p:sldId id="270" r:id="rId14"/>
    <p:sldId id="275" r:id="rId15"/>
    <p:sldId id="279" r:id="rId16"/>
    <p:sldId id="280" r:id="rId17"/>
    <p:sldId id="281" r:id="rId18"/>
    <p:sldId id="282" r:id="rId19"/>
    <p:sldId id="283" r:id="rId20"/>
    <p:sldId id="284" r:id="rId2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1B0B"/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60"/>
  </p:normalViewPr>
  <p:slideViewPr>
    <p:cSldViewPr snapToGrid="0">
      <p:cViewPr>
        <p:scale>
          <a:sx n="75" d="100"/>
          <a:sy n="75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 smtClean="0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microsoft.com/office/2007/relationships/media" Target="../media/media2.mp3"/><Relationship Id="rId7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821210" cy="2793906"/>
          </a:xfrm>
        </p:spPr>
        <p:txBody>
          <a:bodyPr rtlCol="0">
            <a:normAutofit/>
          </a:bodyPr>
          <a:lstStyle/>
          <a:p>
            <a:pPr rtl="0"/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Funny English</a:t>
            </a:r>
            <a:endParaRPr lang="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8" y="-148107"/>
            <a:ext cx="7561715" cy="70061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407" y="0"/>
            <a:ext cx="4572000" cy="68580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8397024" y="183643"/>
            <a:ext cx="3794975" cy="2327737"/>
          </a:xfrm>
          <a:prstGeom prst="cloudCallout">
            <a:avLst>
              <a:gd name="adj1" fmla="val -51704"/>
              <a:gd name="adj2" fmla="val 3351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152327" y="546521"/>
            <a:ext cx="4039673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000" b="1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  <a:ea typeface="Batang" panose="02030600000101010101" pitchFamily="18" charset="-127"/>
              </a:rPr>
              <a:t>Olga</a:t>
            </a:r>
            <a:endParaRPr lang="ru-RU" sz="9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13961" y="3718884"/>
            <a:ext cx="2151136" cy="2034273"/>
          </a:xfrm>
          <a:prstGeom prst="cloudCallout">
            <a:avLst>
              <a:gd name="adj1" fmla="val -64558"/>
              <a:gd name="adj2" fmla="val -2865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1186" y="3968053"/>
            <a:ext cx="161654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0" b="1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</a:rPr>
              <a:t>3</a:t>
            </a:r>
            <a:endParaRPr lang="ru-RU" sz="11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" t="14673" r="3889" b="8756"/>
          <a:stretch/>
        </p:blipFill>
        <p:spPr>
          <a:xfrm>
            <a:off x="349769" y="4404575"/>
            <a:ext cx="4641026" cy="227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442" y="467261"/>
            <a:ext cx="7721501" cy="514445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7152" y="0"/>
            <a:ext cx="3822521" cy="2369713"/>
          </a:xfrm>
          <a:prstGeom prst="cloudCallout">
            <a:avLst>
              <a:gd name="adj1" fmla="val 50536"/>
              <a:gd name="adj2" fmla="val 3016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24550"/>
            <a:ext cx="4039673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000" b="1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  <a:ea typeface="Batang" panose="02030600000101010101" pitchFamily="18" charset="-127"/>
              </a:rPr>
              <a:t>Ben</a:t>
            </a:r>
            <a:endParaRPr lang="ru-RU" sz="9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31949" y="2580317"/>
            <a:ext cx="2151136" cy="2034273"/>
          </a:xfrm>
          <a:prstGeom prst="cloudCallout">
            <a:avLst>
              <a:gd name="adj1" fmla="val 74341"/>
              <a:gd name="adj2" fmla="val -3119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9245" y="2618023"/>
            <a:ext cx="161654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0" b="1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</a:rPr>
              <a:t>8</a:t>
            </a:r>
            <a:endParaRPr lang="ru-RU" sz="11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00" y="0"/>
            <a:ext cx="102870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6" y="4651437"/>
            <a:ext cx="3100506" cy="220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416" y="580565"/>
            <a:ext cx="3965448" cy="59284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66"/>
            <a:ext cx="5876929" cy="641411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8240406" y="2459840"/>
            <a:ext cx="4168462" cy="2668197"/>
          </a:xfrm>
          <a:prstGeom prst="cloudCallout">
            <a:avLst>
              <a:gd name="adj1" fmla="val -55437"/>
              <a:gd name="adj2" fmla="val -2679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40406" y="2851840"/>
            <a:ext cx="4039673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000" b="1" dirty="0" err="1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  <a:ea typeface="Batang" panose="02030600000101010101" pitchFamily="18" charset="-127"/>
              </a:rPr>
              <a:t>Advik</a:t>
            </a:r>
            <a:endParaRPr lang="ru-RU" sz="9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285893" y="3711335"/>
            <a:ext cx="2151136" cy="2034273"/>
          </a:xfrm>
          <a:prstGeom prst="cloudCallout">
            <a:avLst>
              <a:gd name="adj1" fmla="val 74341"/>
              <a:gd name="adj2" fmla="val -3119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3194" y="3718884"/>
            <a:ext cx="161654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0" b="1" dirty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Rounded MT Bold" panose="020F0704030504030204" pitchFamily="34" charset="0"/>
              </a:rPr>
              <a:t>9</a:t>
            </a:r>
            <a:endParaRPr lang="ru-RU" sz="11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49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8152327" cy="42927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51" y="1298496"/>
            <a:ext cx="5559504" cy="5559504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8628844" y="23489"/>
            <a:ext cx="3563155" cy="2642438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607865" y="314702"/>
            <a:ext cx="34725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Jill</a:t>
            </a:r>
            <a:endParaRPr lang="ru-RU" sz="12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996041" y="3847560"/>
            <a:ext cx="3136006" cy="2437330"/>
          </a:xfrm>
          <a:prstGeom prst="cloudCallout">
            <a:avLst>
              <a:gd name="adj1" fmla="val 45603"/>
              <a:gd name="adj2" fmla="val 5554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55773" y="4204122"/>
            <a:ext cx="161654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cap="none" spc="0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endParaRPr lang="ru-RU" sz="12000" b="1" cap="none" spc="0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405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UNT TO 10 SONG ♫ - Learning Numbers - Kids Songs - Pancake Mano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1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6659" y="1916112"/>
            <a:ext cx="1443055" cy="213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3000" b="1" dirty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624" y="1989518"/>
            <a:ext cx="1957894" cy="16863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8962" y="4623140"/>
            <a:ext cx="933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planes.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337" y="1320800"/>
            <a:ext cx="3939374" cy="272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526" y="1916112"/>
            <a:ext cx="1957894" cy="1686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97" t="35856" r="12631"/>
          <a:stretch/>
        </p:blipFill>
        <p:spPr>
          <a:xfrm>
            <a:off x="5902520" y="1286550"/>
            <a:ext cx="5603680" cy="29454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28962" y="4623140"/>
            <a:ext cx="933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cars.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186659" y="1916112"/>
            <a:ext cx="1443055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30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884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41" y="1886826"/>
            <a:ext cx="1957894" cy="16863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939" y="1175024"/>
            <a:ext cx="5601342" cy="31099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28962" y="4623140"/>
            <a:ext cx="933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dolls.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759186" y="1855511"/>
            <a:ext cx="1443055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30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7605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684" y="1713531"/>
            <a:ext cx="1957894" cy="16863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6"/>
          <a:stretch/>
        </p:blipFill>
        <p:spPr>
          <a:xfrm>
            <a:off x="6637091" y="1188894"/>
            <a:ext cx="4572000" cy="33334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08213" y="4750140"/>
            <a:ext cx="933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to play hopscotch.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" name="Объект 2"/>
          <p:cNvSpPr txBox="1">
            <a:spLocks noGrp="1"/>
          </p:cNvSpPr>
          <p:nvPr>
            <p:ph idx="1"/>
          </p:nvPr>
        </p:nvSpPr>
        <p:spPr>
          <a:xfrm>
            <a:off x="2208213" y="1600200"/>
            <a:ext cx="1511658" cy="25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30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5499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017" y="2048354"/>
            <a:ext cx="1957894" cy="16863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0"/>
          <a:stretch/>
        </p:blipFill>
        <p:spPr>
          <a:xfrm>
            <a:off x="5770487" y="838730"/>
            <a:ext cx="5251450" cy="36561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55800" y="4623140"/>
            <a:ext cx="11107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to play hide-and-seek.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310359" y="1882081"/>
            <a:ext cx="1443055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30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9388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" b="15917"/>
          <a:stretch/>
        </p:blipFill>
        <p:spPr>
          <a:xfrm>
            <a:off x="1300600" y="412124"/>
            <a:ext cx="9582048" cy="58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526" y="1646571"/>
            <a:ext cx="2243644" cy="19324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485" y="217576"/>
            <a:ext cx="3548062" cy="47904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68462" y="5007986"/>
            <a:ext cx="933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like to play leapfrog.</a:t>
            </a:r>
            <a:endParaRPr lang="ru-RU" sz="6000" dirty="0">
              <a:solidFill>
                <a:schemeClr val="tx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678042" y="1646571"/>
            <a:ext cx="1443055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30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Baskerville Old Face" panose="02020602080505020303" pitchFamily="18" charset="0"/>
                <a:cs typeface="FrankRuehl" panose="020E0503060101010101" pitchFamily="34" charset="-79"/>
              </a:rPr>
              <a:t>I</a:t>
            </a:r>
            <a:endParaRPr lang="ru-RU" sz="130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5254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6" r="8500"/>
          <a:stretch/>
        </p:blipFill>
        <p:spPr>
          <a:xfrm>
            <a:off x="66868" y="4855336"/>
            <a:ext cx="2125014" cy="188937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60494" y="0"/>
            <a:ext cx="9372600" cy="995966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Let’s read!</a:t>
            </a:r>
            <a:endParaRPr lang="ru-RU" sz="60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235454" y="995966"/>
            <a:ext cx="2628282" cy="495836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dog</a:t>
            </a:r>
            <a:endParaRPr lang="en-US" sz="3200" b="1" dirty="0">
              <a:solidFill>
                <a:srgbClr val="4D1B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enguin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b="1" dirty="0" smtClean="0">
                <a:solidFill>
                  <a:srgbClr val="4D1B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ennis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7479056" y="1045336"/>
            <a:ext cx="4572000" cy="49712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olphin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910" y="4855336"/>
            <a:ext cx="1900146" cy="1889370"/>
          </a:xfrm>
        </p:spPr>
      </p:pic>
    </p:spTree>
    <p:extLst>
      <p:ext uri="{BB962C8B-B14F-4D97-AF65-F5344CB8AC3E}">
        <p14:creationId xmlns:p14="http://schemas.microsoft.com/office/powerpoint/2010/main" val="115439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09" y="378314"/>
            <a:ext cx="9493165" cy="5339906"/>
          </a:xfrm>
          <a:prstGeom prst="rect">
            <a:avLst/>
          </a:prstGeom>
        </p:spPr>
      </p:pic>
      <p:pic>
        <p:nvPicPr>
          <p:cNvPr id="15" name="Английский язык с мамой Here I Am – 7. Head and shoulders (www.peta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19967" y="5718220"/>
            <a:ext cx="609600" cy="609600"/>
          </a:xfrm>
          <a:prstGeom prst="rect">
            <a:avLst/>
          </a:prstGeom>
        </p:spPr>
      </p:pic>
      <p:pic>
        <p:nvPicPr>
          <p:cNvPr id="16" name="Английский язык с мамой Here I Am – 5. Clap, Clap, Clap Your Hands. (www.petamusic.ru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65535" y="5713175"/>
            <a:ext cx="566670" cy="619691"/>
          </a:xfrm>
          <a:prstGeom prst="rect">
            <a:avLst/>
          </a:prstGeom>
        </p:spPr>
      </p:pic>
      <p:pic>
        <p:nvPicPr>
          <p:cNvPr id="17" name="Английский язык с мамой Here I Am – 8. Hands Up, Hands Down (www.petamusic.ru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64215" y="57854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1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06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9" b="10341"/>
          <a:stretch/>
        </p:blipFill>
        <p:spPr>
          <a:xfrm>
            <a:off x="1968358" y="1340675"/>
            <a:ext cx="9210504" cy="413284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58230" y="0"/>
            <a:ext cx="9372600" cy="1200416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385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5258" y="-563847"/>
            <a:ext cx="7897455" cy="1200416"/>
          </a:xfrm>
        </p:spPr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Name the animals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32338" y="739464"/>
            <a:ext cx="4572000" cy="411480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Monkey</a:t>
            </a:r>
          </a:p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Snake</a:t>
            </a:r>
          </a:p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Bear</a:t>
            </a:r>
          </a:p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Dolphin</a:t>
            </a:r>
          </a:p>
          <a:p>
            <a:r>
              <a:rPr lang="en-US" sz="40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Bat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63097" y="666104"/>
            <a:ext cx="4572000" cy="411480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Ostrich</a:t>
            </a:r>
          </a:p>
          <a:p>
            <a:r>
              <a:rPr lang="en-US" sz="40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Horse</a:t>
            </a:r>
          </a:p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Rat</a:t>
            </a:r>
          </a:p>
          <a:p>
            <a:r>
              <a:rPr lang="en-US" sz="40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Penguin</a:t>
            </a:r>
          </a:p>
          <a:p>
            <a:r>
              <a:rPr lang="en-US" sz="40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Duck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" t="15688" r="9061" b="7387"/>
          <a:stretch/>
        </p:blipFill>
        <p:spPr>
          <a:xfrm>
            <a:off x="-32454" y="5257801"/>
            <a:ext cx="2715571" cy="15969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328" y="1138862"/>
            <a:ext cx="1561801" cy="14030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92" y="3908088"/>
            <a:ext cx="1668528" cy="13779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010" y="5248142"/>
            <a:ext cx="2628318" cy="15852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053" y="5270138"/>
            <a:ext cx="2396188" cy="16066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8735" y="5285686"/>
            <a:ext cx="2402549" cy="15910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9097" y="5248142"/>
            <a:ext cx="1742903" cy="16066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8"/>
          <a:stretch/>
        </p:blipFill>
        <p:spPr>
          <a:xfrm>
            <a:off x="-61565" y="3670300"/>
            <a:ext cx="2847408" cy="15517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63"/>
          <a:stretch/>
        </p:blipFill>
        <p:spPr>
          <a:xfrm>
            <a:off x="226776" y="276218"/>
            <a:ext cx="2473325" cy="13548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0" r="6175" b="12049"/>
          <a:stretch/>
        </p:blipFill>
        <p:spPr>
          <a:xfrm>
            <a:off x="1" y="1840371"/>
            <a:ext cx="2717800" cy="176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643730"/>
            <a:ext cx="9534880" cy="536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2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1137634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yourself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1065213" y="1604474"/>
            <a:ext cx="7091361" cy="421677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4300" b="1" dirty="0" smtClean="0">
                <a:solidFill>
                  <a:schemeClr val="accent2">
                    <a:lumMod val="75000"/>
                  </a:schemeClr>
                </a:solidFill>
                <a:latin typeface="Arial Rounded MT Bold" panose="020F0704030504030204" pitchFamily="34" charset="0"/>
              </a:rPr>
              <a:t>My name is…</a:t>
            </a:r>
          </a:p>
          <a:p>
            <a:pPr>
              <a:spcAft>
                <a:spcPts val="600"/>
              </a:spcAft>
            </a:pPr>
            <a:r>
              <a:rPr lang="en-US" sz="4300" b="1" dirty="0" smtClean="0">
                <a:solidFill>
                  <a:schemeClr val="accent2">
                    <a:lumMod val="75000"/>
                  </a:schemeClr>
                </a:solidFill>
                <a:latin typeface="Arial Rounded MT Bold" panose="020F0704030504030204" pitchFamily="34" charset="0"/>
              </a:rPr>
              <a:t>I am 8.</a:t>
            </a:r>
          </a:p>
          <a:p>
            <a:pPr>
              <a:spcAft>
                <a:spcPts val="600"/>
              </a:spcAft>
            </a:pPr>
            <a:r>
              <a:rPr lang="en-US" sz="4300" b="1" dirty="0" smtClean="0">
                <a:solidFill>
                  <a:schemeClr val="accent2">
                    <a:lumMod val="75000"/>
                  </a:schemeClr>
                </a:solidFill>
                <a:latin typeface="Arial Rounded MT Bold" panose="020F0704030504030204" pitchFamily="34" charset="0"/>
              </a:rPr>
              <a:t>I am from …</a:t>
            </a:r>
          </a:p>
          <a:p>
            <a:pPr>
              <a:spcAft>
                <a:spcPts val="600"/>
              </a:spcAft>
            </a:pPr>
            <a:r>
              <a:rPr lang="en-US" sz="4300" b="1" dirty="0" smtClean="0">
                <a:solidFill>
                  <a:schemeClr val="accent2">
                    <a:lumMod val="75000"/>
                  </a:schemeClr>
                </a:solidFill>
                <a:latin typeface="Arial Rounded MT Bold" panose="020F0704030504030204" pitchFamily="34" charset="0"/>
              </a:rPr>
              <a:t>I live …</a:t>
            </a:r>
          </a:p>
          <a:p>
            <a:pPr>
              <a:spcAft>
                <a:spcPts val="600"/>
              </a:spcAft>
            </a:pPr>
            <a:r>
              <a:rPr lang="en-US" sz="4300" b="1" dirty="0" smtClean="0">
                <a:solidFill>
                  <a:schemeClr val="accent2">
                    <a:lumMod val="75000"/>
                  </a:schemeClr>
                </a:solidFill>
                <a:latin typeface="Arial Rounded MT Bold" panose="020F0704030504030204" pitchFamily="34" charset="0"/>
              </a:rPr>
              <a:t>I have got …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866" y="3385700"/>
            <a:ext cx="5005607" cy="333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23763" y="395757"/>
            <a:ext cx="6400800" cy="2486025"/>
          </a:xfrm>
        </p:spPr>
        <p:txBody>
          <a:bodyPr rtlCol="0">
            <a:normAutofit/>
          </a:bodyPr>
          <a:lstStyle/>
          <a:p>
            <a:pPr rtl="0"/>
            <a:r>
              <a:rPr lang="en-US" sz="8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can…</a:t>
            </a:r>
            <a:endParaRPr lang="ru" sz="8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62" y="4086225"/>
            <a:ext cx="3548831" cy="23732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723" y="4183163"/>
            <a:ext cx="2519872" cy="25072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5" t="18216" r="13009" b="15868"/>
          <a:stretch/>
        </p:blipFill>
        <p:spPr>
          <a:xfrm>
            <a:off x="8275937" y="3245477"/>
            <a:ext cx="3916064" cy="344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Макет учебной презентации с играющимися детьми (рисованные картинки, широкоэкранный формат)</Template>
  <TotalTime>196</TotalTime>
  <Words>106</Words>
  <Application>Microsoft Office PowerPoint</Application>
  <PresentationFormat>Широкоэкранный</PresentationFormat>
  <Paragraphs>62</Paragraphs>
  <Slides>20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Batang</vt:lpstr>
      <vt:lpstr>Aharoni</vt:lpstr>
      <vt:lpstr>Arial</vt:lpstr>
      <vt:lpstr>Arial Black</vt:lpstr>
      <vt:lpstr>Arial Rounded MT Bold</vt:lpstr>
      <vt:lpstr>Baskerville Old Face</vt:lpstr>
      <vt:lpstr>Euphemia</vt:lpstr>
      <vt:lpstr>FrankRuehl</vt:lpstr>
      <vt:lpstr>Wingdings</vt:lpstr>
      <vt:lpstr>Играющие дети 16 х 9</vt:lpstr>
      <vt:lpstr>Funny English</vt:lpstr>
      <vt:lpstr>Презентация PowerPoint</vt:lpstr>
      <vt:lpstr>Let’s read!</vt:lpstr>
      <vt:lpstr>Презентация PowerPoint</vt:lpstr>
      <vt:lpstr>Animals</vt:lpstr>
      <vt:lpstr>Name the animals</vt:lpstr>
      <vt:lpstr>Презентация PowerPoint</vt:lpstr>
      <vt:lpstr>Name yourself</vt:lpstr>
      <vt:lpstr>I can…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Funny English</dc:title>
  <dc:creator>Татьяна</dc:creator>
  <cp:lastModifiedBy>Татьяна</cp:lastModifiedBy>
  <cp:revision>43</cp:revision>
  <dcterms:created xsi:type="dcterms:W3CDTF">2018-05-13T20:14:27Z</dcterms:created>
  <dcterms:modified xsi:type="dcterms:W3CDTF">2018-05-16T20:09:58Z</dcterms:modified>
</cp:coreProperties>
</file>