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83" r:id="rId5"/>
    <p:sldId id="260" r:id="rId6"/>
    <p:sldId id="281" r:id="rId7"/>
    <p:sldId id="277" r:id="rId8"/>
    <p:sldId id="278" r:id="rId9"/>
    <p:sldId id="272" r:id="rId10"/>
    <p:sldId id="274" r:id="rId11"/>
    <p:sldId id="275" r:id="rId12"/>
    <p:sldId id="276" r:id="rId13"/>
    <p:sldId id="279" r:id="rId14"/>
    <p:sldId id="284" r:id="rId15"/>
    <p:sldId id="271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68996" autoAdjust="0"/>
  </p:normalViewPr>
  <p:slideViewPr>
    <p:cSldViewPr>
      <p:cViewPr varScale="1">
        <p:scale>
          <a:sx n="49" d="100"/>
          <a:sy n="49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0254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2036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2587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5115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2646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2324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0740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9113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098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9107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2073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05B57-0C74-486B-807C-7ED12D3C5416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E477C-4EEA-488A-B8CB-01074018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974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jpeg"/><Relationship Id="rId2" Type="http://schemas.openxmlformats.org/officeDocument/2006/relationships/audio" Target="file:///C:\Users\&#1080;&#1088;&#1080;&#1085;&#1072;\Desktop\&#1047;&#1074;&#1091;&#1082;&#1080;%20&#1082;%20&#1087;&#1088;&#1077;&#1079;&#1077;&#1085;&#1090;&#1072;&#1094;&#1080;&#1080;%20&#1087;&#1086;%20&#1055;&#1044;&#1044;\5.mp3" TargetMode="Externa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gif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microsoft.com/office/2007/relationships/media" Target="../media/media7.mp3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7.png"/><Relationship Id="rId4" Type="http://schemas.microsoft.com/office/2007/relationships/media" Target="../media/media8.mp4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3.mp3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1.vml"/><Relationship Id="rId6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12" Type="http://schemas.microsoft.com/office/2007/relationships/media" Target="../media/media5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11" Type="http://schemas.openxmlformats.org/officeDocument/2006/relationships/image" Target="../media/image2.png"/><Relationship Id="rId10" Type="http://schemas.microsoft.com/office/2007/relationships/media" Target="../media/media4.mp3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hdphoto" Target="../media/hdphoto2.wdp"/><Relationship Id="rId10" Type="http://schemas.openxmlformats.org/officeDocument/2006/relationships/image" Target="../media/image2.png"/><Relationship Id="rId4" Type="http://schemas.openxmlformats.org/officeDocument/2006/relationships/image" Target="../media/image13.png"/><Relationship Id="rId9" Type="http://schemas.microsoft.com/office/2007/relationships/media" Target="../media/media6.mp3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55775" y="0"/>
            <a:ext cx="4000201" cy="6751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4084743" y="3356992"/>
            <a:ext cx="457200" cy="257621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30 янв., 16.40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365176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749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kartinki-pro-pdd-8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7138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784976" cy="665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951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2984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8643998" cy="6429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374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7158" y="357166"/>
            <a:ext cx="3240360" cy="525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305300" y="3086100"/>
          <a:ext cx="533400" cy="685800"/>
        </p:xfrm>
        <a:graphic>
          <a:graphicData uri="http://schemas.openxmlformats.org/presentationml/2006/ole">
            <p:oleObj spid="_x0000_s6146" name="Объект упаковщика для оболочки" showAsIcon="1" r:id="rId5" imgW="535577" imgH="692331" progId="Package">
              <p:embed/>
            </p:oleObj>
          </a:graphicData>
        </a:graphic>
      </p:graphicFrame>
      <p:pic>
        <p:nvPicPr>
          <p:cNvPr id="4" name="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148" name="Picture 4" descr="https://st3.depositphotos.com/1001009/17758/v/950/depositphotos_177588406-stock-illustration-little-children-riding-school-bu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12602" y="565796"/>
            <a:ext cx="5531397" cy="4434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4000201" cy="6751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7.mp3" hidden="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83568" y="5705296"/>
            <a:ext cx="609600" cy="609600"/>
          </a:xfrm>
          <a:prstGeom prst="rect">
            <a:avLst/>
          </a:prstGeom>
        </p:spPr>
      </p:pic>
      <p:pic>
        <p:nvPicPr>
          <p:cNvPr id="7170" name="Picture 2" descr="http://gifki.info/uploads/posts/2017-03/1490689942_1631-vozdushnye-shary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14744" y="-428652"/>
            <a:ext cx="6192688" cy="649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74968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0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иксики - Фикси-Советы_ Как переходить дорогу _ Fixiki(1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404664"/>
            <a:ext cx="8620379" cy="4641379"/>
          </a:xfrm>
        </p:spPr>
      </p:pic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1776413" y="3086100"/>
          <a:ext cx="5589587" cy="685800"/>
        </p:xfrm>
        <a:graphic>
          <a:graphicData uri="http://schemas.openxmlformats.org/presentationml/2006/ole">
            <p:oleObj spid="_x0000_s7170" name="Объект упаковщика для оболочки" showAsIcon="1" r:id="rId6" imgW="5589360" imgH="685800" progId="Package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4070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563732"/>
            <a:ext cx="3327703" cy="5620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286198" y="1551007"/>
            <a:ext cx="4548850" cy="364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6830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534"/>
          <a:stretch/>
        </p:blipFill>
        <p:spPr bwMode="auto">
          <a:xfrm>
            <a:off x="3369743" y="908720"/>
            <a:ext cx="5658510" cy="439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3118223" cy="526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2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387539" y="5730112"/>
            <a:ext cx="609600" cy="609600"/>
          </a:xfrm>
          <a:prstGeom prst="rect">
            <a:avLst/>
          </a:prstGeom>
        </p:spPr>
      </p:pic>
      <p:pic>
        <p:nvPicPr>
          <p:cNvPr id="3" name="3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164288" y="5748716"/>
            <a:ext cx="609600" cy="609600"/>
          </a:xfrm>
          <a:prstGeom prst="rect">
            <a:avLst/>
          </a:prstGeom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4305300" y="3086100"/>
          <a:ext cx="533400" cy="685800"/>
        </p:xfrm>
        <a:graphic>
          <a:graphicData uri="http://schemas.openxmlformats.org/presentationml/2006/ole">
            <p:oleObj spid="_x0000_s3074" name="Объект упаковщика для оболочки" showAsIcon="1" r:id="rId9" imgW="533520" imgH="685800" progId="Package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7782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2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gamejulia.ru/images/i/znak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14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302" b="99241" l="1832" r="974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07904" y="188640"/>
            <a:ext cx="3816424" cy="5611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-99392"/>
            <a:ext cx="9036496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79712" y="548679"/>
            <a:ext cx="3240360" cy="525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4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344834" y="6021288"/>
            <a:ext cx="609600" cy="609600"/>
          </a:xfrm>
          <a:prstGeom prst="rect">
            <a:avLst/>
          </a:prstGeom>
        </p:spPr>
      </p:pic>
      <p:pic>
        <p:nvPicPr>
          <p:cNvPr id="3" name="5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7452320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918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3534156" cy="5737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00753" y="697230"/>
            <a:ext cx="2165807" cy="236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4379" b="977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766560" y="2852936"/>
            <a:ext cx="2000250" cy="351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6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115616" y="57537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006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3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16631"/>
            <a:ext cx="8856984" cy="668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7305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kartinki-pro-pdd-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856984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409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kartinki-pro-pdd-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0" y="116632"/>
            <a:ext cx="8640960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161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0</Words>
  <Application>Microsoft Office PowerPoint</Application>
  <PresentationFormat>Экран (4:3)</PresentationFormat>
  <Paragraphs>0</Paragraphs>
  <Slides>16</Slides>
  <Notes>0</Notes>
  <HiddenSlides>0</HiddenSlides>
  <MMClips>9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 Office</vt:lpstr>
      <vt:lpstr>Объект упаковщика для оболочки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ирина</cp:lastModifiedBy>
  <cp:revision>61</cp:revision>
  <dcterms:created xsi:type="dcterms:W3CDTF">2019-01-29T10:33:14Z</dcterms:created>
  <dcterms:modified xsi:type="dcterms:W3CDTF">2022-10-01T09:56:05Z</dcterms:modified>
</cp:coreProperties>
</file>