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6" r:id="rId2"/>
    <p:sldId id="267" r:id="rId3"/>
    <p:sldId id="284" r:id="rId4"/>
    <p:sldId id="268" r:id="rId5"/>
    <p:sldId id="259" r:id="rId6"/>
    <p:sldId id="257" r:id="rId7"/>
    <p:sldId id="269" r:id="rId8"/>
    <p:sldId id="280" r:id="rId9"/>
    <p:sldId id="281" r:id="rId10"/>
    <p:sldId id="275" r:id="rId11"/>
    <p:sldId id="276" r:id="rId12"/>
    <p:sldId id="260" r:id="rId13"/>
    <p:sldId id="262" r:id="rId14"/>
    <p:sldId id="289" r:id="rId15"/>
    <p:sldId id="263" r:id="rId16"/>
    <p:sldId id="264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F809-70E0-442F-B359-054E7A48325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D629C-7F9A-4B90-B536-862BAC1AED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F809-70E0-442F-B359-054E7A48325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D629C-7F9A-4B90-B536-862BAC1AED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F809-70E0-442F-B359-054E7A48325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D629C-7F9A-4B90-B536-862BAC1AED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F809-70E0-442F-B359-054E7A48325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D629C-7F9A-4B90-B536-862BAC1AED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F809-70E0-442F-B359-054E7A48325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D629C-7F9A-4B90-B536-862BAC1AED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F809-70E0-442F-B359-054E7A48325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D629C-7F9A-4B90-B536-862BAC1AED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F809-70E0-442F-B359-054E7A48325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D629C-7F9A-4B90-B536-862BAC1AED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F809-70E0-442F-B359-054E7A48325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D629C-7F9A-4B90-B536-862BAC1AED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F809-70E0-442F-B359-054E7A48325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D629C-7F9A-4B90-B536-862BAC1AED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F809-70E0-442F-B359-054E7A48325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D629C-7F9A-4B90-B536-862BAC1AED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F809-70E0-442F-B359-054E7A48325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3AD629C-7F9A-4B90-B536-862BAC1AED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46F809-70E0-442F-B359-054E7A48325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AD629C-7F9A-4B90-B536-862BAC1AEDD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928670"/>
            <a:ext cx="80010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«Со мной работали десятки молодых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педагогов. Я убедился, что как бы человек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успешно не окончил педагогический вуз, как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бы он не был талантлив, а если не будет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учиться на опыте, никогда не будет хорошим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педагогом, я сам учился у более старых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педагогов...».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А.С.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Макаренко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751344"/>
            <a:ext cx="778674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Основные направления работы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Выявление затруднений в работе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Посещение открытых просмотров деятельности с детьми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Мастер- классы по работе с родителями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Практическая разработка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занятий - обучение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Семинары- практикумы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осещение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занятий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Обучение самоанализу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Работа с документацией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Планирование деятельности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Контроль и руководство за деятельностью молодого специалиста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Работа по самообразованию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Работа в клубе «Школа молодого воспитателя», целью которой является помощь начинающим педагогам в повышении их профессиональной компетенции.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714357"/>
            <a:ext cx="671517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/>
              <a:t>1.Адаптация </a:t>
            </a:r>
            <a:r>
              <a:rPr lang="ru-RU" dirty="0" smtClean="0"/>
              <a:t>начинающих педагогов в образовательном учреждении. </a:t>
            </a:r>
          </a:p>
          <a:p>
            <a:r>
              <a:rPr lang="ru-RU" dirty="0" smtClean="0"/>
              <a:t>2.Повышение </a:t>
            </a:r>
            <a:r>
              <a:rPr lang="ru-RU" dirty="0" smtClean="0"/>
              <a:t>профессиональной компетентности педагогов. </a:t>
            </a:r>
          </a:p>
          <a:p>
            <a:r>
              <a:rPr lang="ru-RU" dirty="0" smtClean="0"/>
              <a:t>3. Использование в работе начинающих педагогов новых современных педагогических технологий. </a:t>
            </a:r>
            <a:endParaRPr lang="ru-RU" dirty="0" smtClean="0"/>
          </a:p>
          <a:p>
            <a:r>
              <a:rPr lang="ru-RU" dirty="0" smtClean="0"/>
              <a:t>4</a:t>
            </a:r>
            <a:r>
              <a:rPr lang="ru-RU" dirty="0" smtClean="0"/>
              <a:t>. Активизация деятельности начинающих педагогов в части участия в работе профессиональных сообществ педагогов города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sz="2400" dirty="0" smtClean="0"/>
              <a:t> </a:t>
            </a:r>
            <a:r>
              <a:rPr lang="ru-RU" sz="2400" b="1" dirty="0" smtClean="0"/>
              <a:t>ФОРМЫ</a:t>
            </a:r>
          </a:p>
          <a:p>
            <a:r>
              <a:rPr lang="ru-RU" sz="2400" b="1" dirty="0" smtClean="0"/>
              <a:t> С МОЛОДЫМИ СПЕЦИАЛИСТАМИ</a:t>
            </a:r>
            <a:r>
              <a:rPr lang="ru-RU" sz="2400" dirty="0" smtClean="0"/>
              <a:t>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коллективная работа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групповая работа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индивидуальная работа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87040" y="2786058"/>
            <a:ext cx="71438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http://player.myshared.ru/76/1377408/slides/slide_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254346" cy="61823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layer.myshared.ru/76/1377408/slides/slide_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18473"/>
            <a:ext cx="8358246" cy="62601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214423"/>
            <a:ext cx="735811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Формы работы по профессиональному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развитию педагогов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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работа с документами;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 собеседование;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 посещение совместной деятельности педагогов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детьми;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 индивидуальные консультации;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 мастер-классы, деловые игры, диспуты, тренинги;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 семинары-практикумы;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 изучение передового опыта работы коллег своего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учреждения и других ДОО;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 день профессионального мастерства в ДОО.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player.myshared.ru/76/1377408/slides/slide_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378412" cy="62752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layer.myshared.ru/76/1377408/slides/slide_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5775"/>
            <a:ext cx="8143932" cy="60996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layer.myshared.ru/76/1377408/slides/slide_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298066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714356"/>
            <a:ext cx="7929618" cy="575542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Условия успешной адаптации молодого педагога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Осуществление адаптации в непрерывной связи 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процессом личностного и профессионального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развития педагога.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Максимальный учет личностных особенностей 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уровня профессиональной подготовки 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организации педагогического труда, активная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поддержка личностного и профессионального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роста молодого педагога.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Соответствие материально-технического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обеспечения образовательного процесса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современным требованиям для реализации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молодым педагогом инновационных подходов 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воспитании и образовании обучающихся.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071546"/>
            <a:ext cx="792961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КАЧЕСТВА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ПЕДАГОГА-НАСТАВНИКА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 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1. Компетентность и опыт в сфере работы с людьми и в педагогической среде.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2. Знание особенностей своего образовательного учреждения, характера межличностных отношений, существующих в педагогическом коллективе.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3. Наставник – человек, пользующийся доверием администрации ДОУ и коллег по работе, признанный всеми «профессионал».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4. Умение эффективно организовывать общение, понимать другого человека, принимать чужие позиции, ценить чужие чувства.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5. Способность нестандартно, творчески организовывать процесс наставнической поддержки, предоставлять обучающемуся простор для самостоятельной деятельности.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6. Педагогическая рефлексия – способность к самоанализу; желание самосовершенствоваться, расширять свой кругозор.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071546"/>
            <a:ext cx="69294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Памятка молодому педагогу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Принципы профессиональной успешности педагогической деятельности: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«Принцип весов»: Найди себя! Твой выбор – твои возможности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«Принцип рейтинга»: Побеждай! Пробуй! Планируй!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Принцип успеха». Реализуй себя!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«Принцип фейерверка»: Раскрой себя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76/1377408/slides/slide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058" y="318473"/>
            <a:ext cx="8254346" cy="61823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 descr="Этапы реализации I этап - диагностический идет изучение личности молодого пед...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075" name="AutoShape 3" descr="Этапы реализации I этап - диагностический идет изучение личности молодого пед...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078" name="AutoShape 6" descr="Этапы реализации I этап - диагностический идет изучение личности молодого пед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http://player.myshared.ru/76/1377408/slides/slide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18500"/>
            <a:ext cx="8240476" cy="61719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1571612"/>
            <a:ext cx="792961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этап –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Диагностико-адаптационны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Диагностика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направлена на выявление пробелов в знаниях,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умениях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навыках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наставляемого.Выявление профессиональных затруднений начинающих педагогов.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Проводится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педагогом учреждения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форме анкетирования, тестирования, собеседования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наблюдения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наставляемым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 пакета нормативных документов по наставничеству.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Составление и утверждение плана работы с начинающими педагогами.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642918"/>
            <a:ext cx="814393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                  2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этап - ПРАКТИЧЕСКИЙ</a:t>
            </a:r>
            <a:r>
              <a:rPr lang="ru-RU" dirty="0" smtClean="0"/>
              <a:t> </a:t>
            </a:r>
          </a:p>
          <a:p>
            <a:r>
              <a:rPr lang="ru-RU" sz="2400" b="1" u="sng" dirty="0" smtClean="0"/>
              <a:t>Задачи этапа:</a:t>
            </a:r>
            <a:r>
              <a:rPr lang="ru-RU" sz="2400" dirty="0" smtClean="0"/>
              <a:t> реализация плана работы по наставничеству. </a:t>
            </a:r>
          </a:p>
          <a:p>
            <a:r>
              <a:rPr lang="ru-RU" sz="2400" b="1" dirty="0" smtClean="0"/>
              <a:t>Содержание этапа: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Организация наставничества на уровне образовательного учреждения, согласно требованиям Положения о наставничестве. </a:t>
            </a:r>
          </a:p>
          <a:p>
            <a:r>
              <a:rPr lang="ru-RU" sz="2400" dirty="0" smtClean="0"/>
              <a:t>Реализация плана работы с начинающими педагогами. </a:t>
            </a:r>
          </a:p>
          <a:p>
            <a:r>
              <a:rPr lang="ru-RU" sz="2400" dirty="0" smtClean="0"/>
              <a:t>Проведение промежуточного тестирования начинающих педагогов. </a:t>
            </a:r>
          </a:p>
          <a:p>
            <a:r>
              <a:rPr lang="ru-RU" sz="2400" dirty="0" smtClean="0"/>
              <a:t>изучение и обобщение материала, накопленного начинающим педагогом; создание информационно-методического банка для обеспечения целостного видения деятельности начинающего педагога;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ведение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начинающего педагога.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928670"/>
            <a:ext cx="7429552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            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этап 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АНАЛИТИЧЕСКИЙ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dirty="0" smtClean="0"/>
              <a:t>Задачи этапа:</a:t>
            </a:r>
            <a:r>
              <a:rPr lang="ru-RU" sz="2400" dirty="0" smtClean="0"/>
              <a:t> подведение итогов работы и анализ эффективности системы работы по наставничеству </a:t>
            </a:r>
          </a:p>
          <a:p>
            <a:r>
              <a:rPr lang="ru-RU" sz="2400" b="1" dirty="0" smtClean="0"/>
              <a:t>Содержание этапа: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Проведение мониторинга реализации этапов работы; </a:t>
            </a:r>
          </a:p>
          <a:p>
            <a:r>
              <a:rPr lang="ru-RU" sz="2400" dirty="0" smtClean="0"/>
              <a:t>Изучение и обобщение накопленного материала; </a:t>
            </a:r>
          </a:p>
          <a:p>
            <a:r>
              <a:rPr lang="ru-RU" sz="2400" dirty="0" smtClean="0"/>
              <a:t>Осуществление проблемного анализа: проведение коррекции задач и планов работы по наставничеству; </a:t>
            </a:r>
          </a:p>
          <a:p>
            <a:r>
              <a:rPr lang="ru-RU" sz="2400" dirty="0" smtClean="0"/>
              <a:t>Формирование банка информации из опыта работы по наставничеству. </a:t>
            </a: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315</TotalTime>
  <Words>270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32</cp:revision>
  <dcterms:created xsi:type="dcterms:W3CDTF">2022-04-05T16:45:35Z</dcterms:created>
  <dcterms:modified xsi:type="dcterms:W3CDTF">2022-04-06T20:13:10Z</dcterms:modified>
</cp:coreProperties>
</file>