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3"/>
  </p:notesMasterIdLst>
  <p:sldIdLst>
    <p:sldId id="269" r:id="rId2"/>
    <p:sldId id="264" r:id="rId3"/>
    <p:sldId id="268" r:id="rId4"/>
    <p:sldId id="267" r:id="rId5"/>
    <p:sldId id="256" r:id="rId6"/>
    <p:sldId id="261" r:id="rId7"/>
    <p:sldId id="262" r:id="rId8"/>
    <p:sldId id="263" r:id="rId9"/>
    <p:sldId id="259" r:id="rId10"/>
    <p:sldId id="260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6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2E044-B4CE-42EA-8557-B7C723A7CE8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2CB03-707C-4433-BAB2-0FB2C4995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888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2CB03-707C-4433-BAB2-0FB2C499541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A67E8-C3F6-44ED-A03D-1EFB9B232EB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81F86-16F0-4A78-8387-8D6986A43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928670"/>
            <a:ext cx="7572428" cy="45720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Урок литературного чтения</a:t>
            </a:r>
            <a:br>
              <a:rPr lang="ru-RU" sz="3600" dirty="0" smtClean="0"/>
            </a:br>
            <a:r>
              <a:rPr lang="ru-RU" sz="3600" dirty="0" smtClean="0"/>
              <a:t> в 1 классе по теме</a:t>
            </a:r>
            <a:br>
              <a:rPr lang="ru-RU" sz="3600" dirty="0" smtClean="0"/>
            </a:br>
            <a:r>
              <a:rPr lang="ru-RU" sz="3600" dirty="0" smtClean="0"/>
              <a:t> «Здравствуй , сказка!»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86446" y="4714884"/>
            <a:ext cx="2891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у</a:t>
            </a:r>
            <a:r>
              <a:rPr lang="ru-RU" smtClean="0"/>
              <a:t>читель </a:t>
            </a:r>
            <a:r>
              <a:rPr lang="ru-RU" dirty="0" smtClean="0"/>
              <a:t>начальных классов</a:t>
            </a:r>
          </a:p>
          <a:p>
            <a:r>
              <a:rPr lang="ru-RU" dirty="0" smtClean="0"/>
              <a:t>Трефилова О.Н.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92696"/>
            <a:ext cx="6171034" cy="425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085184"/>
            <a:ext cx="7214538" cy="105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fs00.infourok.ru/images/doc/207/235696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6697883" cy="3767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Читалочка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332656"/>
            <a:ext cx="7632848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egas-publishing.com.ua/image/cache/catalog/klassyky-detyam/pushkin-u-lukomorjya-dub-zelenyy/ru-vn1-ru-1200x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620688"/>
            <a:ext cx="7416824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Разгадай слова.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556792"/>
            <a:ext cx="6851104" cy="15121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H</a:t>
            </a:r>
            <a:r>
              <a:rPr lang="ru-RU" sz="3600" dirty="0" smtClean="0"/>
              <a:t>Ч</a:t>
            </a:r>
            <a:r>
              <a:rPr lang="en-US" sz="3600" dirty="0" smtClean="0"/>
              <a:t>DV</a:t>
            </a:r>
            <a:r>
              <a:rPr lang="ru-RU" sz="3600" dirty="0" smtClean="0"/>
              <a:t>И</a:t>
            </a:r>
            <a:r>
              <a:rPr lang="en-US" sz="3600" dirty="0" smtClean="0"/>
              <a:t>ZX</a:t>
            </a:r>
            <a:r>
              <a:rPr lang="ru-RU" sz="3600" dirty="0" smtClean="0"/>
              <a:t>Т</a:t>
            </a:r>
            <a:r>
              <a:rPr lang="en-US" sz="3600" dirty="0" smtClean="0"/>
              <a:t>L</a:t>
            </a:r>
            <a:r>
              <a:rPr lang="ru-RU" sz="3600" dirty="0" smtClean="0"/>
              <a:t>А</a:t>
            </a:r>
            <a:r>
              <a:rPr lang="en-US" sz="3600" dirty="0" smtClean="0"/>
              <a:t>DW</a:t>
            </a:r>
            <a:r>
              <a:rPr lang="ru-RU" sz="3600" dirty="0" smtClean="0"/>
              <a:t>Т</a:t>
            </a:r>
            <a:r>
              <a:rPr lang="en-US" sz="3600" dirty="0" smtClean="0"/>
              <a:t>S</a:t>
            </a:r>
            <a:r>
              <a:rPr lang="ru-RU" sz="3600" dirty="0" smtClean="0"/>
              <a:t>Ь</a:t>
            </a:r>
            <a:r>
              <a:rPr lang="en-US" sz="3600" dirty="0" smtClean="0"/>
              <a:t>D</a:t>
            </a:r>
            <a:r>
              <a:rPr lang="ru-RU" sz="3600" dirty="0" smtClean="0"/>
              <a:t>,</a:t>
            </a:r>
          </a:p>
          <a:p>
            <a:pPr algn="ctr">
              <a:buNone/>
            </a:pPr>
            <a:r>
              <a:rPr lang="en-US" sz="3600" dirty="0" smtClean="0"/>
              <a:t>W</a:t>
            </a:r>
            <a:r>
              <a:rPr lang="ru-RU" sz="3600" dirty="0" smtClean="0"/>
              <a:t>Д</a:t>
            </a:r>
            <a:r>
              <a:rPr lang="en-US" sz="3600" dirty="0" smtClean="0"/>
              <a:t>QG</a:t>
            </a:r>
            <a:r>
              <a:rPr lang="ru-RU" sz="3600" dirty="0" smtClean="0"/>
              <a:t>У</a:t>
            </a:r>
            <a:r>
              <a:rPr lang="en-US" sz="3600" dirty="0" smtClean="0"/>
              <a:t>R</a:t>
            </a:r>
            <a:r>
              <a:rPr lang="ru-RU" sz="3600" dirty="0" smtClean="0"/>
              <a:t>М</a:t>
            </a:r>
            <a:r>
              <a:rPr lang="en-US" sz="3600" dirty="0" smtClean="0"/>
              <a:t>LS</a:t>
            </a:r>
            <a:r>
              <a:rPr lang="ru-RU" sz="3600" dirty="0" smtClean="0"/>
              <a:t>А</a:t>
            </a:r>
            <a:r>
              <a:rPr lang="en-US" sz="3600" dirty="0" smtClean="0"/>
              <a:t>ZN</a:t>
            </a:r>
            <a:r>
              <a:rPr lang="ru-RU" sz="3600" dirty="0" smtClean="0"/>
              <a:t>Т</a:t>
            </a:r>
            <a:r>
              <a:rPr lang="en-US" sz="3600" dirty="0" smtClean="0"/>
              <a:t>QY</a:t>
            </a:r>
            <a:r>
              <a:rPr lang="ru-RU" sz="3600" dirty="0" smtClean="0"/>
              <a:t>Ь</a:t>
            </a:r>
            <a:r>
              <a:rPr lang="en-US" sz="3600" dirty="0" smtClean="0"/>
              <a:t>J</a:t>
            </a:r>
            <a:endParaRPr lang="ru-RU" sz="36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619672" y="3212976"/>
            <a:ext cx="432048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ЧИТАТЬ,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ДУМАТЬ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619672" y="4365104"/>
            <a:ext cx="4032448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Мало уметь читать, надо уметь думать.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3.bp.blogspot.com/-1Nc2QxjlWTw/VqIYLkvXZQI/AAAAAAAACw8/aLPyCd2mmlU/s1600/%25D0%25BC%25D0%25B0-%25D1%258C%25D1%2587%25D0%25B8%25D0%25BA-%25D1%2587%25D0%25B8%25D1%2582%25D0%25B0%25D1%258F-%25D0%25BA%25D0%25BD%25D0%25B8%25D0%25B3%25D1%2583-43892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501008"/>
            <a:ext cx="2555776" cy="2960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96752"/>
            <a:ext cx="7414592" cy="2376264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Тема: Здравствуй, сказка!</a:t>
            </a:r>
            <a:br>
              <a:rPr lang="ru-RU" sz="53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4176464" cy="3888432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52565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04664"/>
            <a:ext cx="43624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573016"/>
            <a:ext cx="41098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http://royallib.com/data/images/221/cover_2213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052736"/>
            <a:ext cx="1943916" cy="2232248"/>
          </a:xfrm>
          <a:prstGeom prst="rect">
            <a:avLst/>
          </a:prstGeom>
          <a:noFill/>
        </p:spPr>
      </p:pic>
      <p:pic>
        <p:nvPicPr>
          <p:cNvPr id="3082" name="Picture 10" descr="http://bookprose.ru/pictures/10032788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2996952"/>
            <a:ext cx="2350994" cy="2779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92696"/>
            <a:ext cx="4582881" cy="158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933056"/>
            <a:ext cx="4102479" cy="22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http://i.otzovik.com/objects/b/570000/56143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052736"/>
            <a:ext cx="2381250" cy="2381250"/>
          </a:xfrm>
          <a:prstGeom prst="rect">
            <a:avLst/>
          </a:prstGeom>
          <a:noFill/>
        </p:spPr>
      </p:pic>
      <p:pic>
        <p:nvPicPr>
          <p:cNvPr id="4104" name="Picture 8" descr="http://www.bookin.org.ru/book/3986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3356992"/>
            <a:ext cx="2286544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620688"/>
            <a:ext cx="46386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dafre.ru/uploads/images/r/u/s/russkaja_narodnaja_skazka_masha_i_medv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1069" y="3140968"/>
            <a:ext cx="4853339" cy="303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20688"/>
            <a:ext cx="4896619" cy="299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365104"/>
            <a:ext cx="684076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azki_04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skazki_04</Template>
  <TotalTime>215</TotalTime>
  <Words>60</Words>
  <Application>Microsoft Office PowerPoint</Application>
  <PresentationFormat>Экран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skazki_04</vt:lpstr>
      <vt:lpstr>Урок литературного чтения  в 1 классе по теме  «Здравствуй , сказка!» </vt:lpstr>
      <vt:lpstr>Читалочка</vt:lpstr>
      <vt:lpstr>Слайд 3</vt:lpstr>
      <vt:lpstr>Разгадай слова.</vt:lpstr>
      <vt:lpstr>Тема: Здравствуй, сказка! 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 1 класс программа «Перспектива» </dc:title>
  <dc:creator>A</dc:creator>
  <cp:lastModifiedBy>Учитель</cp:lastModifiedBy>
  <cp:revision>8</cp:revision>
  <dcterms:created xsi:type="dcterms:W3CDTF">2017-04-02T14:31:50Z</dcterms:created>
  <dcterms:modified xsi:type="dcterms:W3CDTF">2022-10-01T10:51:10Z</dcterms:modified>
</cp:coreProperties>
</file>