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6" r:id="rId2"/>
    <p:sldId id="256" r:id="rId3"/>
    <p:sldId id="292" r:id="rId4"/>
    <p:sldId id="291" r:id="rId5"/>
    <p:sldId id="298" r:id="rId6"/>
    <p:sldId id="293" r:id="rId7"/>
    <p:sldId id="294" r:id="rId8"/>
    <p:sldId id="295" r:id="rId9"/>
    <p:sldId id="296" r:id="rId10"/>
    <p:sldId id="297" r:id="rId11"/>
    <p:sldId id="299" r:id="rId12"/>
    <p:sldId id="300" r:id="rId13"/>
    <p:sldId id="301" r:id="rId14"/>
    <p:sldId id="303" r:id="rId15"/>
    <p:sldId id="304" r:id="rId16"/>
    <p:sldId id="305" r:id="rId17"/>
    <p:sldId id="302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>
        <p:scale>
          <a:sx n="68" d="100"/>
          <a:sy n="68" d="100"/>
        </p:scale>
        <p:origin x="-57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39F3C-C885-4AAF-A54A-D1B027F010EF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EAFB1-6C9A-4A41-837B-14F1B81BEE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272110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39F3C-C885-4AAF-A54A-D1B027F010EF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EAFB1-6C9A-4A41-837B-14F1B81BEE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85615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39F3C-C885-4AAF-A54A-D1B027F010EF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EAFB1-6C9A-4A41-837B-14F1B81BEE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01664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39F3C-C885-4AAF-A54A-D1B027F010EF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EAFB1-6C9A-4A41-837B-14F1B81BEE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08549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39F3C-C885-4AAF-A54A-D1B027F010EF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EAFB1-6C9A-4A41-837B-14F1B81BEE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99367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39F3C-C885-4AAF-A54A-D1B027F010EF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EAFB1-6C9A-4A41-837B-14F1B81BEE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37844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39F3C-C885-4AAF-A54A-D1B027F010EF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EAFB1-6C9A-4A41-837B-14F1B81BEE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15557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39F3C-C885-4AAF-A54A-D1B027F010EF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EAFB1-6C9A-4A41-837B-14F1B81BEE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20391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39F3C-C885-4AAF-A54A-D1B027F010EF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EAFB1-6C9A-4A41-837B-14F1B81BEE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51064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39F3C-C885-4AAF-A54A-D1B027F010EF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EAFB1-6C9A-4A41-837B-14F1B81BEE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10205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39F3C-C885-4AAF-A54A-D1B027F010EF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EAFB1-6C9A-4A41-837B-14F1B81BEE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7933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C39F3C-C885-4AAF-A54A-D1B027F010EF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6EAFB1-6C9A-4A41-837B-14F1B81BEE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00229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2881" y="1"/>
            <a:ext cx="122810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Легенды </a:t>
            </a: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воронежского края</a:t>
            </a:r>
            <a:endParaRPr lang="ru-RU" sz="4800" dirty="0"/>
          </a:p>
        </p:txBody>
      </p:sp>
      <p:pic>
        <p:nvPicPr>
          <p:cNvPr id="30724" name="Picture 4" descr="https://static.tildacdn.com/tild3562-6534-4633-b730-616530383033/divnogorie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34875" y="957628"/>
            <a:ext cx="8602323" cy="5652000"/>
          </a:xfrm>
          <a:prstGeom prst="rect">
            <a:avLst/>
          </a:prstGeom>
          <a:noFill/>
        </p:spPr>
      </p:pic>
      <p:pic>
        <p:nvPicPr>
          <p:cNvPr id="30726" name="Picture 6" descr="https://piccolosolo.ru/wp-content/uploads/2014/10/%D0%B3%D1%83%D1%81%D0%BB%D0%B8-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8116" y="766690"/>
            <a:ext cx="3574584" cy="241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s://a.d-cd.net/b46449ds-19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783" y="2796208"/>
            <a:ext cx="11993217" cy="382328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78296" y="159026"/>
            <a:ext cx="886570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Версия № 1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 Портал в параллельный мир. Рассказывают, что в здешних местах таинственно пропадали люди. Это роднит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Желтояр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с кучей других «чертовых» мест, самым известным из которых является Бермудский треугольник. Истории, связанные с подобными местами, на удивление похожи. Люди пропадают в них, а затем могут появиться через 20, 50, даже 300 лет. При этом сами говорят, что пробыли в иной реальности, населенной какими-то другими существами, причем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считаные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секунды.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7714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79235" y="335846"/>
            <a:ext cx="7500729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Версия № 2: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База для инопланетных НЛО. Военные летчики, пролетая над территорией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Хоперского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заповедника, постоянно видят светящиеся предметы, которые сопровождают самолеты до самой посадки. Пилоты рассказывали, что иной раз НЛО, сопровождая машину, выдерживало ее скорость, высоту и дистанцию, а порой имитировало атаку на самолет и даже мешало посадке. Пилоты прозвали странные объекты «белыми ангелами».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Версия № 3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 Логово снежного человека. У исследователей популярна гипотеза, что неуловимость снежного человека объясняется его телепатическими способностями, которые позволяют избегать контактов с людьми, настраиваясь на их мысли, а также внушая им страх и тревогу. И если в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Желтояре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действительно находится логово снежного человека, то состояние подавленности, возникающее в аномальной зоне, может иметь и такое объяснение. И, видимо, это существо знает, кого надо мысленно притянуть сюда, чтобы создать максимум проблем разработчикам никеля.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ttp://samlib.ru/img/i/iwan_w_a/plovuchee2/pl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1167" y="567497"/>
            <a:ext cx="3981417" cy="5581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639338" y="265044"/>
            <a:ext cx="5208105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Однако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НЛО и привидения — это не единственное, чем известен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Желтояр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Может быть, все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дело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опять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же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особой энергетике этого места, но считается, что здесь издавна селились люди с характером. Новохоперский район — место, где и сейчас живут вольнолюбивые казаки.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— Там жили казаки, была вольница, нередко происходили восстания,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например,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восстание Кондратия Булавина.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сейчас посмотрите — там пытаются разведывать никель, и он очень плохо «разведывается», потому что народ сопротивляется и активно бунтует. Возможно, это само место не хочет вмешательства извне.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4" descr="https://www.ages-collection.ru/published/publicdata/DBAGES7/attachments/SC/products_pictures/IMG_0204_en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565" y="184957"/>
            <a:ext cx="6127650" cy="640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mgprx.livejournal.net/3fe9da86fa42b08c6f4c97183288a5b8019e3378/sVQwBAhwQoepb8zJ_4nlTp7u4eJJo_B64v_-Cxl8q0EVzQ8g-EpshDh_bL0mknsMU7rg-SxybbwcHzEeTrLua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844" y="463826"/>
            <a:ext cx="5808000" cy="4356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149009" y="212036"/>
            <a:ext cx="5764695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Воронежский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Стоунхендж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 знаменитом английском Стоунхендже знают все. А вот о том, что похожий лабиринт есть под Воронежем, известно, пожалуй, даже не всем местным. Находится он на хуторе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Мостище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в Острогожском районе, и ему около 5 тыс. лет. Ученые говорят, что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Мостищенский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лабиринт — это единственная археологическая находка бронзового века в средней полосе России. Выложен он из меловых камней, имеет форму овала 26 на 38 метров.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62262" y="3723861"/>
            <a:ext cx="602973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 рассказам путешественников, это место обладает мощной энергетикой. На подъезде к нему бушует буйная растительность, у людей же начинается необъяснимый страх. А придя на место, кто-то падает в обморок, кого-то накрывает и придавливает к земле. Лабиринт словно не пускает к себе непосвященных. Но, побывав там, люди признаются, что заряжаются энергией и покоем и не чувствуют совсем никакой усталости.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692347" y="0"/>
            <a:ext cx="5141843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Древний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Дон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Воронеже есть много людей, которые уверены: город гораздо старше своих 426 лет. Краеведы с удовольствием рассказывают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легенды 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сарматских святилищах на Дону, о скифских захоронениях и древних городищах, где люди жили за много тысяч лет до наших дней.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732103" y="2796209"/>
            <a:ext cx="522135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Дон — это великая река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Эту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реку знали еще древние, скифы звали ее Танаис, древние ей поклонялись не меньше, чем Ганге! Есть древние города, которые описаны еще в Ведах, и, по некоторым неофициальным версиям, они стояли на Дону. Есть даже легенды, что в окрестностях Верхнего Дона жили предки скандинавов и бог Один.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s://funart.pro/uploads/posts/2021-03/1617122116_7-p-oboi-reka-don-v-voronezhskoi-oblasti-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341" y="472728"/>
            <a:ext cx="6259092" cy="417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546573" y="717452"/>
            <a:ext cx="5287617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Есть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комплекс древних городищ под названием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Вантит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(«земля вятичей»).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легендам, давным-давно там жило два особенных племени —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ваны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и асы, которые, по одним поверьям, были богами, по другим — людьми, владевшими магией. Никто доподлинно не знает, стоял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Вантит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на Оке, на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Киевщине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или на Дону. Однако жители Воронежа верят, что древний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Вантит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находился именно на месте их города. Существует даже пешеходный маршрут «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Экотропа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», который по задумке создателей повторяет места расселения древних племен. </a:t>
            </a:r>
            <a:endParaRPr lang="ru-RU" dirty="0"/>
          </a:p>
        </p:txBody>
      </p:sp>
      <p:pic>
        <p:nvPicPr>
          <p:cNvPr id="2050" name="Picture 2" descr="https://bron-top.ru/f/places/207/otdykh-na-donu-v-volgogradskoy-oblast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2040" y="533742"/>
            <a:ext cx="5991008" cy="39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39478" y="0"/>
            <a:ext cx="756699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Есть одна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легенда этих мест — священный город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Варанаси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обитель легендарных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ариев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который вполне мог стоять здесь еще за десятки тысяч лет до нашей эры. Официально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Варанаси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— это современный индийский город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Бенарес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Если верить древнеиндийской «Махабхарате»,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Варанаси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был самым великим из семи священных городов мира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то, что «Махабхарата» описывает Воронеж, верится с трудом… Однако у воронежцев на этот счет свое мнение.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1061" y="3061252"/>
            <a:ext cx="1144987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Во-первых, само название Воронеж более близко к древнеарийскому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Варанаси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Вара-наши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), нежели современное индийское Бен-Арес (город Ареса), тем более что в XVI веке крепость называли Воронец, а в XVII —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Воранаш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Во-вторых, древнеарийский эпос указывает в районе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Варанаси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ряд географических объектов, отсутствующих в Индии. Помимо реки Вараны (Великой Вороны) возле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Варанаси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текли реки Аси,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Кавери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Дева. Но у самого Воронежа и сейчас текут реки Усмань,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Каверье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Де­вица. Недалеко от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Варанаси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находились водоем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Вай-дурья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(«дурья» — гора) и горы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Дева-сабха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(«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сабха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» — сопка). Но и сейчас в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Воронежской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Липецкой областях течет река Бай-гора, а холмы южнее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Воронежа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у рек Сосны и Дона, зовутся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Девогорье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Дивногорье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).</a:t>
            </a:r>
            <a:r>
              <a:rPr lang="ru-RU" sz="2000" i="1" dirty="0" smtClean="0"/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 можем быть уверены, что часть событий древности 40–50 тыс. лет до нашей эры, описанных в древнем эпосе, не происходили здесь. Ведь здесь мог быть другой климат, не зря же в селе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Костёнки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откопали останки мамонтов. Некоторые, например, уверены, что это слоны, которые участвовали в битвах, описанных в «Махабхарате».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https://imgprx.livejournal.net/eb86d2bcacd7c7521cf629c813e59bf5835272a6/sVQwBAhwQoepb8zJ_4nlThlXV1b6WIyxEBZJ4Oj355SL0y57d8_UX8YlV8NLQjooO7sdEkqwKoyAjXywuecO8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4360" y="265044"/>
            <a:ext cx="3885687" cy="280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482818" y="331305"/>
            <a:ext cx="370918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Это лишь малая часть легенд, витающих вокруг Воронежа и его окрестностей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 всех поверьях со слов людей написано множество книг.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Стоит приехать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эти места, посмотреть на белые горы, древние курганы и лабиринты, полюбоваться красотами Дона.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s://cdn.culture.ru/images/b36002a9-015e-5473-b577-50c7ac4b8a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8140" y="267286"/>
            <a:ext cx="7917965" cy="5220000"/>
          </a:xfrm>
          <a:prstGeom prst="rect">
            <a:avLst/>
          </a:prstGeom>
          <a:noFill/>
        </p:spPr>
      </p:pic>
      <p:pic>
        <p:nvPicPr>
          <p:cNvPr id="4100" name="Picture 4" descr="https://cs5.livemaster.ru/storage/1c/3a/63f0bfc2cda0facc08af4deed3p3--kartiny-i-panno-serafim-sarovskij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64672" y="3851983"/>
            <a:ext cx="2555999" cy="255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8000" b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2735" y="427702"/>
            <a:ext cx="10535265" cy="2861187"/>
          </a:xfrm>
        </p:spPr>
        <p:txBody>
          <a:bodyPr>
            <a:normAutofit/>
          </a:bodyPr>
          <a:lstStyle/>
          <a:p>
            <a:endParaRPr lang="ru-RU" sz="6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642555" y="4866967"/>
            <a:ext cx="3549445" cy="2271251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7974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26227" y="0"/>
            <a:ext cx="7765774" cy="6176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В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1585-1586 г на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месте казачьей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станицы</a:t>
            </a:r>
            <a:r>
              <a:rPr lang="ru-RU" sz="2000" b="1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был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основан Воронеж как московская крепость на границе Дикого Поля. В Смутное время здесь происходят сражения между «воровскими» казаками и московскими ратями. Борьба между московским центром и казачьей окраиной продолжается и в более поздние времена. В 1708 году московский полковник Рихман наносит поражение донскому атаману Хохлачу в битве при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Курлаке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Однако история Воронежской области знает примеры интеграции казаков в состав Московского государства. Так в 1652 году создается 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Острогожский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слободской казачий полк. Вплоть до XVII века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продолжаются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татарские набеги на Воронежскую землю.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По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решению и при личном участии Петра I на воронежской земле в 1696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году была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создана верфь для строительства русского флота — плацдарм для освоения причерноморских земель. Отсюда начинаются Азовские походы Петра I. В Воронеже учреждается адмиралтейство, цейхгауз и цитадель. Территория начинает называться 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Слобожанщиной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В 1711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Воронеж стал губернским городом, административным центром Азовской губернии. В 1725 губерния получила название Воронежской, в это время Воронежу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подчиняются  территории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Тамбовской, Липецкой и Донецкой области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В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1934 году была официально учреждена Воронежская область</a:t>
            </a: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https://upload.wikimedia.org/wikipedia/commons/thumb/a/ae/Don_%28Voronezh_Oblast%29.jpg/480px-Don_%28Voronezh_Oblast%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6104" y="5102086"/>
            <a:ext cx="3763617" cy="1484244"/>
          </a:xfrm>
          <a:prstGeom prst="rect">
            <a:avLst/>
          </a:prstGeom>
          <a:noFill/>
        </p:spPr>
      </p:pic>
      <p:sp>
        <p:nvSpPr>
          <p:cNvPr id="14340" name="AutoShape 4" descr="Администрация городского округа город Воронеж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2" name="AutoShape 6" descr="Герб Воронежа (1781г.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44" name="Picture 8" descr="https://www.kostyor.ru/archives/8-10/images8-10/peter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5906" y="265664"/>
            <a:ext cx="3759522" cy="4824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917099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83826" y="331304"/>
            <a:ext cx="4108174" cy="58456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Легенда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– прозаическое произведение, в основе которого лежит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рассказ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 каком-нибудь событии или выдающихся  поступках отдельных людей  с присутствием чуда.</a:t>
            </a:r>
          </a:p>
          <a:p>
            <a:endParaRPr lang="ru-RU" dirty="0"/>
          </a:p>
        </p:txBody>
      </p:sp>
      <p:sp>
        <p:nvSpPr>
          <p:cNvPr id="15362" name="AutoShape 2" descr="Герб Воронежа (1781г.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4" name="Picture 4" descr="https://imgprx.livejournal.net/eb86d2bcacd7c7521cf629c813e59bf5835272a6/sVQwBAhwQoepb8zJ_4nlThlXV1b6WIyxEBZJ4Oj355SL0y57d8_UX8YlV8NLQjooO7sdEkqwKoyAjXywuecO8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3628" y="432351"/>
            <a:ext cx="7671705" cy="5544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0396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prx.livejournal.net/7feca92460e9431e6743452d207170b6c785bfc6/sVQwBAhwQoepb8zJ_4nlTtrVVp0vYBw82FvPfD0qIP4HD3USWlKK9a4encvONhPUJYv9g1nDT8CCmaIeYYix_gJV-drMyjZ4sjxUlnL2ak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069" y="2279373"/>
            <a:ext cx="3791400" cy="401540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91548" y="0"/>
            <a:ext cx="1162215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Дивногорье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Так называется место на слиянии Дона и Тихой Сосны. Свое название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Дивногорье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получило за удивительной красоты меловые столбы, вертикально поднимающиеся над крутыми откосами берегов двух рек. Местные исстари называли их «дивами» не только за красоту: это место всегда считалось волшебным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Дивногорье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или Дивы, всегда были особыми, ведь неспроста на этом месте основали монастырь. Хотя люди жили там еще за много веков до этого.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02156" y="2120347"/>
            <a:ext cx="8017565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Считается, что каждый, кто приезжает сюда и погружает руки в воды Тихой Сосны, находит душевный покой. Сегодня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Дивногорье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известно Успенским монастырем, выдолбленным внутри меловой горы. Лабиринт меловых пещер монастыря насчитывает сотни метров узких извилистых ходов, соединяющих вырубленные в скале кельи, колодцы, подземные часовни.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Cегодня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сюда приходят сотни людей за благословением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так называемое место силы, то есть место с особой энергией. Люди туда приезжают для достижения особого состояния. Хотя легенды ходят разные. По одной версий,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Дивногорье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было святым задолго до основания монастыря: древние язычники, жившие здесь, вполне могли поклоняться этим меловым столбам. По другим легендам, здесь сильна женская энергия и здесь даже когда-то жили амазонки.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67129" y="0"/>
            <a:ext cx="6586331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 Одна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из самых известных легенд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Дивногорья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— предание о кладе, затопленном на дне речки Тихая Сосна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  По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одним поверьям, это клад черного монаха — призрака, живущего в ходах монастыря. Другие говорят, что его спрятал здесь Степан Разин, скрывавшийся в этих местах. Существует даже легенда о том, что в меловых пещерах горы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Шатрище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, что неподалеку от Див, есть надпись «Да здравствует Стенька Разин!», сделанная его братом.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Согласно легендам, клад состоит из трех сундуков, один затоплен в реке, другие два спрятаны в пещерах. Но сам клад есть только в одном из трех — это было сделано, чтобы запутать тех, кто будет его искать. Многие пытались найти этот клад, руководствуясь сказаниями о том, что один из меловых столбов в определенный час отбрасывает тень на гладь реки Тихая Сосна и эта тень указывает на клад. Но ничего не нашли.</a:t>
            </a:r>
          </a:p>
          <a:p>
            <a:endParaRPr lang="ru-RU" dirty="0"/>
          </a:p>
        </p:txBody>
      </p:sp>
      <p:pic>
        <p:nvPicPr>
          <p:cNvPr id="13314" name="Picture 2" descr="https://fs.znanio.ru/d5af0e/d9/b3/715e78019a391b8c13cafbd304d9f9cbb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579" y="718240"/>
            <a:ext cx="5174982" cy="388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495962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1600" y="265043"/>
            <a:ext cx="6172200" cy="59119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Гаркун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Одна из самых знаменитых легенд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Дивногорья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— сказание о гаркуне, лесном человеке, или снежном человеке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Сегодня ее знают и рассказывают только бабушки и дедушки. Гаркуна описывают как чудище высотой метра два —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два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с половиной, обросшее густой шерстью, и с дикими повадками. Свое прозвище он получил за то, что не разговаривал, а «гаркал».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По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окрестным селениям бродили страшилки о том, что гаркун всегда ищет себе «невесту» среди людей и для этого крадет в хуторах первых красавиц, обязательно девственниц. Именно поэтому среди местных жителей долгое время была жива традиция вхождения в половую жизнь в 12, а то и в 10 лет, «дабы гаркун не украл».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https://avatars.dzeninfra.ru/get-zen_doc/1926321/pub_60c9effe43afde2b58ff0198_60c9f0255118933618ba53d6/scale_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898" y="583096"/>
            <a:ext cx="4727520" cy="5292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52093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61112" y="0"/>
            <a:ext cx="6652592" cy="6176963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Одно из преданий рассказывает о хуторской казачке Настасье. Видная, статная была девка. Всем парням на загляденье. Да подстерег ее Гаркун, когда она в лес за малиной на пироги пошла. Едва та присела отдохнуть на пенек у опушки, вышел лесной человек из чащи, сгреб в охапку, да и утащил в свою берлогу-пещеру. Стала Настя женой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горевого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чудища. Когда тот уходил в лес, заваливал вход в жилище огромным белым камнем. Приносил ей добычу разную, дичь, орехи, ягоды, коренья лесные. Прожила Настя такой жизнью два с половиной года. И ребеночка родила от лесного человека. Но был он вовсе не в отца, обычный человеческий ребенок – только крупный очень. Пересилило людское в его образе. Но вдруг однажды заболело дитя, все хуже и хуже ему становилось. Взмолилась Настасья перед Гаркуном на коленях: «Отпусти ты меня. Дома вылечу ребеночка, на ноги поставлю. Пусть как вырастет, сам решит, как жить ему». И случилось чудо. Отвалил Гаркун от входа в пещеру камень, иди, мол, отпускаю. Так вернулась Настя с дитем домой. Выходила-вылечила сына, назвала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Дубрынею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. Рос он быстро, был силен и крепок. Когда было ему от роду двенадцать лет, он уже выглядел на все восемнадцать. Да только говорить стал все реже и реже. И в церковь не ходил, креста не творил. А все в лесу пропадал. А однажды и вовсе пропал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Дубрынюшка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. Разыскал в лесу жилище отца своего и не захотел уже уходить из него. Настасья приходила к нему, в его берлогу тайную, звала домой, но тот так и не вернулся в селение. Оброс волосами, гаркать выучился. Говорят, не раз видели и слышали его в окрестностях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Подонья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. А однажды пропала в соседнем селе первая красавица. И с тех пор исчез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Дубрыня-Гаркун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из этих мест. Видели его потом в далеком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Карабуте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, в низовьях под Павловском, встречали в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новохоперских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лесах.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https://avatars.dzeninfra.ru/get-zen_brief/5414198/pub_6201ecdf83bebd10a1b06ffd_6201ed7683bebd10a1b0ab4a/scale_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790" y="318052"/>
            <a:ext cx="4925613" cy="6156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604853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Пришельцы </a:t>
            </a:r>
            <a:r>
              <a:rPr lang="ru-RU" b="1" dirty="0" err="1" smtClean="0"/>
              <a:t>Желтояра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Озеро </a:t>
            </a:r>
            <a:r>
              <a:rPr lang="ru-RU" sz="2700" b="1" dirty="0" err="1" smtClean="0">
                <a:latin typeface="Times New Roman" pitchFamily="18" charset="0"/>
                <a:cs typeface="Times New Roman" pitchFamily="18" charset="0"/>
              </a:rPr>
              <a:t>Желтояр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 — это так называемая аномальная зона в районе Новохоперска Воронежской области. Знаменита тем, что там часто появляются НЛО, призраки, провалы во времени и другие необъяснимые явления. За это </a:t>
            </a:r>
            <a:r>
              <a:rPr lang="ru-RU" sz="2700" b="1" dirty="0" err="1" smtClean="0">
                <a:latin typeface="Times New Roman" pitchFamily="18" charset="0"/>
                <a:cs typeface="Times New Roman" pitchFamily="18" charset="0"/>
              </a:rPr>
              <a:t>Жетояр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, или </a:t>
            </a:r>
            <a:r>
              <a:rPr lang="ru-RU" sz="2700" b="1" dirty="0" err="1" smtClean="0">
                <a:latin typeface="Times New Roman" pitchFamily="18" charset="0"/>
                <a:cs typeface="Times New Roman" pitchFamily="18" charset="0"/>
              </a:rPr>
              <a:t>Новохоперскую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 зону, знают все уфологии и любители мистики, причем не только в России.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Зона </a:t>
            </a:r>
            <a:r>
              <a:rPr lang="ru-RU" sz="2700" b="1" dirty="0" err="1" smtClean="0">
                <a:latin typeface="Times New Roman" pitchFamily="18" charset="0"/>
                <a:cs typeface="Times New Roman" pitchFamily="18" charset="0"/>
              </a:rPr>
              <a:t>Желтояр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 находится в районе геологических разломов, и это одно из немногих мест, сказания о котором прочно перешли из разряда легенд в область науки.</a:t>
            </a:r>
            <a:endParaRPr lang="ru-RU" sz="27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9218" name="Picture 2" descr="https://a.d-cd.net/ec6449ds-19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505" y="2907288"/>
            <a:ext cx="8980143" cy="3564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27162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</TotalTime>
  <Words>1082</Words>
  <Application>Microsoft Office PowerPoint</Application>
  <PresentationFormat>Произвольный</PresentationFormat>
  <Paragraphs>30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Пришельцы Желтояра  Озеро Желтояр — это так называемая аномальная зона в районе Новохоперска Воронежской области. Знаменита тем, что там часто появляются НЛО, призраки, провалы во времени и другие необъяснимые явления. За это Жетояр, или Новохоперскую зону, знают все уфологии и любители мистики, причем не только в России.  Зона Желтояр находится в районе геологических разломов, и это одно из немногих мест, сказания о котором прочно перешли из разряда легенд в область науки.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sh v</dc:creator>
  <cp:lastModifiedBy>Пользователь Windows</cp:lastModifiedBy>
  <cp:revision>31</cp:revision>
  <dcterms:created xsi:type="dcterms:W3CDTF">2021-09-26T11:30:07Z</dcterms:created>
  <dcterms:modified xsi:type="dcterms:W3CDTF">2022-10-01T10:54:37Z</dcterms:modified>
</cp:coreProperties>
</file>