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1" r:id="rId2"/>
    <p:sldId id="290" r:id="rId3"/>
    <p:sldId id="289" r:id="rId4"/>
    <p:sldId id="287" r:id="rId5"/>
    <p:sldId id="285" r:id="rId6"/>
    <p:sldId id="283" r:id="rId7"/>
    <p:sldId id="280" r:id="rId8"/>
    <p:sldId id="281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A5E2A9EA-86D1-4120-9276-BF26F4F9E1EA}">
          <p14:sldIdLst>
            <p14:sldId id="271"/>
            <p14:sldId id="289"/>
            <p14:sldId id="287"/>
            <p14:sldId id="285"/>
            <p14:sldId id="283"/>
            <p14:sldId id="280"/>
            <p14:sldId id="281"/>
          </p14:sldIdLst>
        </p14:section>
        <p14:section name="Раздел без заголовка" id="{7F9DE973-A3CE-4574-94E3-7FB62EA6B1E4}">
          <p14:sldIdLst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924" y="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7BB60-A9E5-42AB-8FCE-FA04DF367707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3A91C-ACED-42D2-9D1C-075DE5ED4B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5431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AD6-ABF4-4300-94A2-666C69506D19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D9C0A-9B2A-4C9F-A579-4AD190E2CD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AD6-ABF4-4300-94A2-666C69506D19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D9C0A-9B2A-4C9F-A579-4AD190E2C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AD6-ABF4-4300-94A2-666C69506D19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D9C0A-9B2A-4C9F-A579-4AD190E2C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AD6-ABF4-4300-94A2-666C69506D19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D9C0A-9B2A-4C9F-A579-4AD190E2CD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AD6-ABF4-4300-94A2-666C69506D19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D9C0A-9B2A-4C9F-A579-4AD190E2C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AD6-ABF4-4300-94A2-666C69506D19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D9C0A-9B2A-4C9F-A579-4AD190E2CD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AD6-ABF4-4300-94A2-666C69506D19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D9C0A-9B2A-4C9F-A579-4AD190E2CD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AD6-ABF4-4300-94A2-666C69506D19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D9C0A-9B2A-4C9F-A579-4AD190E2C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AD6-ABF4-4300-94A2-666C69506D19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D9C0A-9B2A-4C9F-A579-4AD190E2C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AD6-ABF4-4300-94A2-666C69506D19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D9C0A-9B2A-4C9F-A579-4AD190E2C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AD6-ABF4-4300-94A2-666C69506D19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D9C0A-9B2A-4C9F-A579-4AD190E2CD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6A7BAD6-ABF4-4300-94A2-666C69506D19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9D9C0A-9B2A-4C9F-A579-4AD190E2C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844824"/>
            <a:ext cx="1090870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л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сной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глушы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расцвели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ландышы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6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5942" y="3371957"/>
            <a:ext cx="24384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857364"/>
            <a:ext cx="10908704" cy="232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Урок обучения грамоте </a:t>
            </a:r>
          </a:p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6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5942" y="3371957"/>
            <a:ext cx="2438400" cy="2438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29256" y="4786322"/>
            <a:ext cx="54085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Трефилова Ольга Николаевна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083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403648" y="764704"/>
            <a:ext cx="7200798" cy="4896544"/>
          </a:xfrm>
        </p:spPr>
        <p:txBody>
          <a:bodyPr>
            <a:normAutofit/>
          </a:bodyPr>
          <a:lstStyle/>
          <a:p>
            <a:r>
              <a:rPr lang="ru-RU" sz="4800" dirty="0"/>
              <a:t>м</a:t>
            </a:r>
            <a:r>
              <a:rPr lang="ru-RU" sz="4800" dirty="0" smtClean="0"/>
              <a:t>алы</a:t>
            </a: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ши</a:t>
            </a:r>
            <a:r>
              <a:rPr lang="ru-RU" sz="4800" dirty="0" smtClean="0"/>
              <a:t>             </a:t>
            </a: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ши</a:t>
            </a:r>
            <a:r>
              <a:rPr lang="ru-RU" sz="4800" dirty="0" smtClean="0"/>
              <a:t>ло</a:t>
            </a:r>
          </a:p>
          <a:p>
            <a:r>
              <a:rPr lang="ru-RU" sz="4800" dirty="0"/>
              <a:t>м</a:t>
            </a:r>
            <a:r>
              <a:rPr lang="ru-RU" sz="4800" dirty="0" smtClean="0"/>
              <a:t>а</a:t>
            </a: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ши</a:t>
            </a:r>
            <a:r>
              <a:rPr lang="ru-RU" sz="4800" dirty="0" smtClean="0"/>
              <a:t>на              мы</a:t>
            </a: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ши</a:t>
            </a: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7904" y="3501008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050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3635896" y="4149080"/>
            <a:ext cx="4968551" cy="15121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980728"/>
            <a:ext cx="403244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СЛОГ</a:t>
            </a:r>
            <a:endParaRPr lang="ru-RU" sz="72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5942" y="3371957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7902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844824"/>
            <a:ext cx="109087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тишы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у пруда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жывет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щюка</a:t>
            </a: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6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3758447"/>
            <a:ext cx="3528392" cy="2088232"/>
          </a:xfrm>
          <a:prstGeom prst="rect">
            <a:avLst/>
          </a:prstGeom>
        </p:spPr>
      </p:pic>
      <p:pic>
        <p:nvPicPr>
          <p:cNvPr id="3074" name="Picture 2" descr="C:\Users\Ольга\Desktop\сл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3645024"/>
            <a:ext cx="2880320" cy="280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587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ChangeArrowheads="1"/>
          </p:cNvSpPr>
          <p:nvPr/>
        </p:nvSpPr>
        <p:spPr bwMode="auto">
          <a:xfrm>
            <a:off x="0" y="0"/>
            <a:ext cx="9144000" cy="26035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3955" name="Rectangle 3"/>
          <p:cNvSpPr>
            <a:spLocks noChangeArrowheads="1"/>
          </p:cNvSpPr>
          <p:nvPr/>
        </p:nvSpPr>
        <p:spPr bwMode="auto">
          <a:xfrm>
            <a:off x="8893175" y="0"/>
            <a:ext cx="250825" cy="685800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3956" name="Rectangle 4"/>
          <p:cNvSpPr>
            <a:spLocks noChangeArrowheads="1"/>
          </p:cNvSpPr>
          <p:nvPr/>
        </p:nvSpPr>
        <p:spPr bwMode="auto">
          <a:xfrm>
            <a:off x="0" y="6597650"/>
            <a:ext cx="9144000" cy="26035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3957" name="Rectangle 5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3958" name="AutoShape 6"/>
          <p:cNvSpPr>
            <a:spLocks noChangeArrowheads="1"/>
          </p:cNvSpPr>
          <p:nvPr/>
        </p:nvSpPr>
        <p:spPr bwMode="auto">
          <a:xfrm rot="5400000">
            <a:off x="30956" y="-30956"/>
            <a:ext cx="458788" cy="520700"/>
          </a:xfrm>
          <a:prstGeom prst="rtTriangl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3959" name="AutoShape 7"/>
          <p:cNvSpPr>
            <a:spLocks noChangeArrowheads="1"/>
          </p:cNvSpPr>
          <p:nvPr/>
        </p:nvSpPr>
        <p:spPr bwMode="auto">
          <a:xfrm rot="16200000">
            <a:off x="8647906" y="6361907"/>
            <a:ext cx="458787" cy="533400"/>
          </a:xfrm>
          <a:prstGeom prst="rtTriangl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3960" name="AutoShape 8"/>
          <p:cNvSpPr>
            <a:spLocks noChangeArrowheads="1"/>
          </p:cNvSpPr>
          <p:nvPr/>
        </p:nvSpPr>
        <p:spPr bwMode="auto">
          <a:xfrm>
            <a:off x="0" y="6399213"/>
            <a:ext cx="520700" cy="458787"/>
          </a:xfrm>
          <a:prstGeom prst="rtTriangl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3961" name="AutoShape 9"/>
          <p:cNvSpPr>
            <a:spLocks noChangeArrowheads="1"/>
          </p:cNvSpPr>
          <p:nvPr/>
        </p:nvSpPr>
        <p:spPr bwMode="auto">
          <a:xfrm rot="10983602">
            <a:off x="8667750" y="0"/>
            <a:ext cx="476250" cy="539750"/>
          </a:xfrm>
          <a:prstGeom prst="rtTriangl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6154" name="Rectangle 15"/>
          <p:cNvSpPr>
            <a:spLocks noChangeArrowheads="1"/>
          </p:cNvSpPr>
          <p:nvPr/>
        </p:nvSpPr>
        <p:spPr bwMode="auto">
          <a:xfrm>
            <a:off x="0" y="5486400"/>
            <a:ext cx="861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b="1">
              <a:solidFill>
                <a:srgbClr val="990033"/>
              </a:solidFill>
            </a:endParaRPr>
          </a:p>
        </p:txBody>
      </p:sp>
      <p:sp>
        <p:nvSpPr>
          <p:cNvPr id="6155" name="Номер слайда 1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B3AD7BC-62EA-4396-A226-FEA089AF1098}" type="slidenum">
              <a:rPr lang="ru-RU" sz="1400" smtClean="0"/>
              <a:pPr eaLnBrk="1" hangingPunct="1"/>
              <a:t>7</a:t>
            </a:fld>
            <a:endParaRPr lang="ru-RU" sz="1400" smtClean="0"/>
          </a:p>
        </p:txBody>
      </p:sp>
      <p:pic>
        <p:nvPicPr>
          <p:cNvPr id="6156" name="Рисунок 13" descr="Описание: http://detsad-kitty.ru/uploads/posts/2010-03/1268635088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3999" cy="695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 стрелкой 6"/>
          <p:cNvCxnSpPr/>
          <p:nvPr/>
        </p:nvCxnSpPr>
        <p:spPr>
          <a:xfrm>
            <a:off x="1907704" y="4149080"/>
            <a:ext cx="4752528" cy="122413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>
            <a:glow rad="139700">
              <a:srgbClr val="FFC000">
                <a:alpha val="40000"/>
              </a:srgb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619672" y="2996952"/>
            <a:ext cx="2520280" cy="2489448"/>
          </a:xfrm>
          <a:prstGeom prst="straightConnector1">
            <a:avLst/>
          </a:prstGeom>
          <a:ln>
            <a:solidFill>
              <a:srgbClr val="66FFFF"/>
            </a:solidFill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907704" y="2060848"/>
            <a:ext cx="4752528" cy="316835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>
            <a:glow rad="101600">
              <a:srgbClr val="FFC000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419872" y="2060848"/>
            <a:ext cx="2016224" cy="34255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glow rad="101600">
              <a:srgbClr val="FF0000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788024" y="2060848"/>
            <a:ext cx="2088232" cy="316835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>
            <a:glow rad="101600">
              <a:srgbClr val="FFC000">
                <a:alpha val="60000"/>
              </a:srgb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5580112" y="2060848"/>
            <a:ext cx="1080120" cy="33123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glow rad="1397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4427984" y="2060848"/>
            <a:ext cx="3384376" cy="3312368"/>
          </a:xfrm>
          <a:prstGeom prst="straightConnector1">
            <a:avLst/>
          </a:prstGeom>
          <a:ln>
            <a:solidFill>
              <a:srgbClr val="66FFFF"/>
            </a:solidFill>
            <a:tailEnd type="arrow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4788024" y="3429000"/>
            <a:ext cx="2880320" cy="2057400"/>
          </a:xfrm>
          <a:prstGeom prst="straightConnector1">
            <a:avLst/>
          </a:prstGeom>
          <a:ln>
            <a:solidFill>
              <a:srgbClr val="66FFFF"/>
            </a:solidFill>
            <a:tailEnd type="arrow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7020272" y="4241676"/>
            <a:ext cx="792088" cy="113154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>
            <a:glow rad="101600">
              <a:srgbClr val="FFC000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66" name="TextBox 1"/>
          <p:cNvSpPr txBox="1">
            <a:spLocks noChangeArrowheads="1"/>
          </p:cNvSpPr>
          <p:nvPr/>
        </p:nvSpPr>
        <p:spPr bwMode="auto">
          <a:xfrm>
            <a:off x="395288" y="5668963"/>
            <a:ext cx="8604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/>
              <a:t>ворона</a:t>
            </a:r>
          </a:p>
        </p:txBody>
      </p:sp>
      <p:sp>
        <p:nvSpPr>
          <p:cNvPr id="6167" name="TextBox 2"/>
          <p:cNvSpPr txBox="1">
            <a:spLocks noChangeArrowheads="1"/>
          </p:cNvSpPr>
          <p:nvPr/>
        </p:nvSpPr>
        <p:spPr bwMode="auto">
          <a:xfrm>
            <a:off x="395288" y="3651250"/>
            <a:ext cx="528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400"/>
              <a:t>шар</a:t>
            </a:r>
          </a:p>
        </p:txBody>
      </p:sp>
      <p:sp>
        <p:nvSpPr>
          <p:cNvPr id="6168" name="TextBox 3"/>
          <p:cNvSpPr txBox="1">
            <a:spLocks noChangeArrowheads="1"/>
          </p:cNvSpPr>
          <p:nvPr/>
        </p:nvSpPr>
        <p:spPr bwMode="auto">
          <a:xfrm>
            <a:off x="395288" y="280988"/>
            <a:ext cx="7493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/>
              <a:t>корзина</a:t>
            </a:r>
          </a:p>
        </p:txBody>
      </p:sp>
      <p:sp>
        <p:nvSpPr>
          <p:cNvPr id="6169" name="TextBox 4"/>
          <p:cNvSpPr txBox="1">
            <a:spLocks noChangeArrowheads="1"/>
          </p:cNvSpPr>
          <p:nvPr/>
        </p:nvSpPr>
        <p:spPr bwMode="auto">
          <a:xfrm>
            <a:off x="1979613" y="320675"/>
            <a:ext cx="6238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/>
              <a:t>рыбка</a:t>
            </a:r>
          </a:p>
        </p:txBody>
      </p:sp>
      <p:sp>
        <p:nvSpPr>
          <p:cNvPr id="6170" name="TextBox 5"/>
          <p:cNvSpPr txBox="1">
            <a:spLocks noChangeArrowheads="1"/>
          </p:cNvSpPr>
          <p:nvPr/>
        </p:nvSpPr>
        <p:spPr bwMode="auto">
          <a:xfrm>
            <a:off x="3833813" y="334963"/>
            <a:ext cx="7381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/>
              <a:t>барабан</a:t>
            </a:r>
          </a:p>
        </p:txBody>
      </p:sp>
      <p:sp>
        <p:nvSpPr>
          <p:cNvPr id="6171" name="TextBox 27"/>
          <p:cNvSpPr txBox="1">
            <a:spLocks noChangeArrowheads="1"/>
          </p:cNvSpPr>
          <p:nvPr/>
        </p:nvSpPr>
        <p:spPr bwMode="auto">
          <a:xfrm>
            <a:off x="6330950" y="344488"/>
            <a:ext cx="68897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/>
              <a:t>трактор</a:t>
            </a:r>
          </a:p>
        </p:txBody>
      </p:sp>
      <p:sp>
        <p:nvSpPr>
          <p:cNvPr id="6172" name="TextBox 28"/>
          <p:cNvSpPr txBox="1">
            <a:spLocks noChangeArrowheads="1"/>
          </p:cNvSpPr>
          <p:nvPr/>
        </p:nvSpPr>
        <p:spPr bwMode="auto">
          <a:xfrm>
            <a:off x="8027988" y="369888"/>
            <a:ext cx="468312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/>
              <a:t>крот</a:t>
            </a:r>
          </a:p>
        </p:txBody>
      </p:sp>
      <p:sp>
        <p:nvSpPr>
          <p:cNvPr id="6173" name="TextBox 29"/>
          <p:cNvSpPr txBox="1">
            <a:spLocks noChangeArrowheads="1"/>
          </p:cNvSpPr>
          <p:nvPr/>
        </p:nvSpPr>
        <p:spPr bwMode="auto">
          <a:xfrm>
            <a:off x="7073900" y="2133600"/>
            <a:ext cx="40481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/>
              <a:t>рак</a:t>
            </a:r>
          </a:p>
        </p:txBody>
      </p:sp>
      <p:sp>
        <p:nvSpPr>
          <p:cNvPr id="6174" name="TextBox 30"/>
          <p:cNvSpPr txBox="1">
            <a:spLocks noChangeArrowheads="1"/>
          </p:cNvSpPr>
          <p:nvPr/>
        </p:nvSpPr>
        <p:spPr bwMode="auto">
          <a:xfrm>
            <a:off x="7102475" y="3887788"/>
            <a:ext cx="62547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/>
              <a:t>ракета</a:t>
            </a:r>
          </a:p>
        </p:txBody>
      </p:sp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7812088" y="5853113"/>
            <a:ext cx="684212" cy="5461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76" name="TextBox 2"/>
          <p:cNvSpPr txBox="1">
            <a:spLocks noChangeArrowheads="1"/>
          </p:cNvSpPr>
          <p:nvPr/>
        </p:nvSpPr>
        <p:spPr bwMode="auto">
          <a:xfrm>
            <a:off x="6875463" y="5972175"/>
            <a:ext cx="7921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400"/>
              <a:t>Упр 3 с17</a:t>
            </a:r>
          </a:p>
        </p:txBody>
      </p:sp>
    </p:spTree>
    <p:extLst>
      <p:ext uri="{BB962C8B-B14F-4D97-AF65-F5344CB8AC3E}">
        <p14:creationId xmlns:p14="http://schemas.microsoft.com/office/powerpoint/2010/main" xmlns="" val="261809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ChangeArrowheads="1"/>
          </p:cNvSpPr>
          <p:nvPr/>
        </p:nvSpPr>
        <p:spPr bwMode="auto">
          <a:xfrm>
            <a:off x="0" y="0"/>
            <a:ext cx="9144000" cy="26035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3955" name="Rectangle 3"/>
          <p:cNvSpPr>
            <a:spLocks noChangeArrowheads="1"/>
          </p:cNvSpPr>
          <p:nvPr/>
        </p:nvSpPr>
        <p:spPr bwMode="auto">
          <a:xfrm>
            <a:off x="8893175" y="0"/>
            <a:ext cx="250825" cy="685800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3956" name="Rectangle 4"/>
          <p:cNvSpPr>
            <a:spLocks noChangeArrowheads="1"/>
          </p:cNvSpPr>
          <p:nvPr/>
        </p:nvSpPr>
        <p:spPr bwMode="auto">
          <a:xfrm>
            <a:off x="0" y="6597650"/>
            <a:ext cx="9144000" cy="26035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3957" name="Rectangle 5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3958" name="AutoShape 6"/>
          <p:cNvSpPr>
            <a:spLocks noChangeArrowheads="1"/>
          </p:cNvSpPr>
          <p:nvPr/>
        </p:nvSpPr>
        <p:spPr bwMode="auto">
          <a:xfrm rot="5400000">
            <a:off x="30956" y="-30956"/>
            <a:ext cx="458788" cy="520700"/>
          </a:xfrm>
          <a:prstGeom prst="rtTriangl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3959" name="AutoShape 7"/>
          <p:cNvSpPr>
            <a:spLocks noChangeArrowheads="1"/>
          </p:cNvSpPr>
          <p:nvPr/>
        </p:nvSpPr>
        <p:spPr bwMode="auto">
          <a:xfrm rot="16200000">
            <a:off x="8647906" y="6361907"/>
            <a:ext cx="458787" cy="533400"/>
          </a:xfrm>
          <a:prstGeom prst="rtTriangl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3960" name="AutoShape 8"/>
          <p:cNvSpPr>
            <a:spLocks noChangeArrowheads="1"/>
          </p:cNvSpPr>
          <p:nvPr/>
        </p:nvSpPr>
        <p:spPr bwMode="auto">
          <a:xfrm>
            <a:off x="0" y="6399213"/>
            <a:ext cx="520700" cy="458787"/>
          </a:xfrm>
          <a:prstGeom prst="rtTriangl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3961" name="AutoShape 9"/>
          <p:cNvSpPr>
            <a:spLocks noChangeArrowheads="1"/>
          </p:cNvSpPr>
          <p:nvPr/>
        </p:nvSpPr>
        <p:spPr bwMode="auto">
          <a:xfrm rot="10983602">
            <a:off x="8667750" y="0"/>
            <a:ext cx="476250" cy="539750"/>
          </a:xfrm>
          <a:prstGeom prst="rtTriangl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0250" name="Rectangle 15"/>
          <p:cNvSpPr>
            <a:spLocks noChangeArrowheads="1"/>
          </p:cNvSpPr>
          <p:nvPr/>
        </p:nvSpPr>
        <p:spPr bwMode="auto">
          <a:xfrm>
            <a:off x="688975" y="5287963"/>
            <a:ext cx="1511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b="1">
              <a:solidFill>
                <a:srgbClr val="990033"/>
              </a:solidFill>
            </a:endParaRPr>
          </a:p>
        </p:txBody>
      </p:sp>
      <p:sp>
        <p:nvSpPr>
          <p:cNvPr id="10252" name="TextBox 1"/>
          <p:cNvSpPr txBox="1">
            <a:spLocks noChangeArrowheads="1"/>
          </p:cNvSpPr>
          <p:nvPr/>
        </p:nvSpPr>
        <p:spPr bwMode="auto">
          <a:xfrm>
            <a:off x="520700" y="765175"/>
            <a:ext cx="79390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600" b="1">
                <a:solidFill>
                  <a:srgbClr val="C00000"/>
                </a:solidFill>
              </a:rPr>
              <a:t>Слова- перевёртыши</a:t>
            </a:r>
            <a:r>
              <a:rPr lang="ru-RU" sz="360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10253" name="TextBox 1"/>
          <p:cNvSpPr txBox="1">
            <a:spLocks noChangeArrowheads="1"/>
          </p:cNvSpPr>
          <p:nvPr/>
        </p:nvSpPr>
        <p:spPr bwMode="auto">
          <a:xfrm>
            <a:off x="827088" y="1458913"/>
            <a:ext cx="2423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 dirty="0" smtClean="0">
                <a:solidFill>
                  <a:srgbClr val="336600"/>
                </a:solidFill>
              </a:rPr>
              <a:t> </a:t>
            </a:r>
            <a:endParaRPr lang="ru-RU" sz="1600" dirty="0">
              <a:solidFill>
                <a:srgbClr val="336600"/>
              </a:solidFill>
            </a:endParaRPr>
          </a:p>
        </p:txBody>
      </p:sp>
      <p:sp>
        <p:nvSpPr>
          <p:cNvPr id="10254" name="TextBox 16"/>
          <p:cNvSpPr txBox="1">
            <a:spLocks noChangeArrowheads="1"/>
          </p:cNvSpPr>
          <p:nvPr/>
        </p:nvSpPr>
        <p:spPr bwMode="auto">
          <a:xfrm>
            <a:off x="877888" y="2106613"/>
            <a:ext cx="15065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200">
                <a:solidFill>
                  <a:srgbClr val="336600"/>
                </a:solidFill>
              </a:rPr>
              <a:t>камыш</a:t>
            </a:r>
          </a:p>
        </p:txBody>
      </p:sp>
      <p:sp>
        <p:nvSpPr>
          <p:cNvPr id="10255" name="TextBox 17"/>
          <p:cNvSpPr txBox="1">
            <a:spLocks noChangeArrowheads="1"/>
          </p:cNvSpPr>
          <p:nvPr/>
        </p:nvSpPr>
        <p:spPr bwMode="auto">
          <a:xfrm>
            <a:off x="3497263" y="2066925"/>
            <a:ext cx="1616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/>
              <a:t>  </a:t>
            </a:r>
            <a:r>
              <a:rPr lang="ru-RU" sz="3600">
                <a:solidFill>
                  <a:srgbClr val="336600"/>
                </a:solidFill>
              </a:rPr>
              <a:t>кабан</a:t>
            </a:r>
          </a:p>
        </p:txBody>
      </p:sp>
      <p:sp>
        <p:nvSpPr>
          <p:cNvPr id="10256" name="TextBox 18"/>
          <p:cNvSpPr txBox="1">
            <a:spLocks noChangeArrowheads="1"/>
          </p:cNvSpPr>
          <p:nvPr/>
        </p:nvSpPr>
        <p:spPr bwMode="auto">
          <a:xfrm>
            <a:off x="5978525" y="2006600"/>
            <a:ext cx="13096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/>
              <a:t> </a:t>
            </a:r>
            <a:r>
              <a:rPr lang="ru-RU" sz="3600">
                <a:solidFill>
                  <a:srgbClr val="336600"/>
                </a:solidFill>
              </a:rPr>
              <a:t>рано</a:t>
            </a:r>
          </a:p>
        </p:txBody>
      </p:sp>
      <p:sp>
        <p:nvSpPr>
          <p:cNvPr id="10257" name="Line 16"/>
          <p:cNvSpPr>
            <a:spLocks noChangeShapeType="1"/>
          </p:cNvSpPr>
          <p:nvPr/>
        </p:nvSpPr>
        <p:spPr bwMode="auto">
          <a:xfrm>
            <a:off x="260350" y="3141663"/>
            <a:ext cx="8645525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8" name="Line 16"/>
          <p:cNvSpPr>
            <a:spLocks noChangeShapeType="1"/>
          </p:cNvSpPr>
          <p:nvPr/>
        </p:nvSpPr>
        <p:spPr bwMode="auto">
          <a:xfrm flipV="1">
            <a:off x="260350" y="3429000"/>
            <a:ext cx="8551863" cy="158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9" name="Line 16"/>
          <p:cNvSpPr>
            <a:spLocks noChangeShapeType="1"/>
          </p:cNvSpPr>
          <p:nvPr/>
        </p:nvSpPr>
        <p:spPr bwMode="auto">
          <a:xfrm>
            <a:off x="231775" y="5300663"/>
            <a:ext cx="8645525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0" name="Line 16"/>
          <p:cNvSpPr>
            <a:spLocks noChangeShapeType="1"/>
          </p:cNvSpPr>
          <p:nvPr/>
        </p:nvSpPr>
        <p:spPr bwMode="auto">
          <a:xfrm>
            <a:off x="231775" y="5581650"/>
            <a:ext cx="8645525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1" name="Прямоугольник 2"/>
          <p:cNvSpPr>
            <a:spLocks noChangeArrowheads="1"/>
          </p:cNvSpPr>
          <p:nvPr/>
        </p:nvSpPr>
        <p:spPr bwMode="auto">
          <a:xfrm>
            <a:off x="985838" y="4157663"/>
            <a:ext cx="1398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336600"/>
                </a:solidFill>
              </a:rPr>
              <a:t>качай</a:t>
            </a:r>
          </a:p>
        </p:txBody>
      </p:sp>
      <p:sp>
        <p:nvSpPr>
          <p:cNvPr id="10262" name="Прямоугольник 3"/>
          <p:cNvSpPr>
            <a:spLocks noChangeArrowheads="1"/>
          </p:cNvSpPr>
          <p:nvPr/>
        </p:nvSpPr>
        <p:spPr bwMode="auto">
          <a:xfrm>
            <a:off x="3813175" y="4157663"/>
            <a:ext cx="14239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336600"/>
                </a:solidFill>
              </a:rPr>
              <a:t>навес</a:t>
            </a:r>
          </a:p>
        </p:txBody>
      </p:sp>
      <p:sp>
        <p:nvSpPr>
          <p:cNvPr id="10263" name="Прямоугольник 4"/>
          <p:cNvSpPr>
            <a:spLocks noChangeArrowheads="1"/>
          </p:cNvSpPr>
          <p:nvPr/>
        </p:nvSpPr>
        <p:spPr bwMode="auto">
          <a:xfrm>
            <a:off x="5961063" y="4191000"/>
            <a:ext cx="16557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600">
                <a:solidFill>
                  <a:srgbClr val="336600"/>
                </a:solidFill>
              </a:rPr>
              <a:t>ткани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27088" y="2673350"/>
            <a:ext cx="2032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6000">
                <a:solidFill>
                  <a:srgbClr val="0000FF"/>
                </a:solidFill>
                <a:latin typeface="Propisi" pitchFamily="2" charset="0"/>
              </a:rPr>
              <a:t>мышка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629025" y="2673350"/>
            <a:ext cx="16716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6000">
                <a:solidFill>
                  <a:srgbClr val="0000FF"/>
                </a:solidFill>
                <a:latin typeface="Propisi" pitchFamily="2" charset="0"/>
              </a:rPr>
              <a:t>банка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997575" y="2614613"/>
            <a:ext cx="14890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6600">
                <a:solidFill>
                  <a:srgbClr val="0000FF"/>
                </a:solidFill>
                <a:latin typeface="Propisi" pitchFamily="2" charset="0"/>
              </a:rPr>
              <a:t>нора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47750" y="4803775"/>
            <a:ext cx="17335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6000">
                <a:solidFill>
                  <a:srgbClr val="0000FF"/>
                </a:solidFill>
                <a:latin typeface="Propisi" pitchFamily="2" charset="0"/>
              </a:rPr>
              <a:t>чайка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802063" y="4838700"/>
            <a:ext cx="14986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6000">
                <a:solidFill>
                  <a:srgbClr val="0000FF"/>
                </a:solidFill>
                <a:latin typeface="Propisi" pitchFamily="2" charset="0"/>
              </a:rPr>
              <a:t>весна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089650" y="4840288"/>
            <a:ext cx="185102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6000">
                <a:solidFill>
                  <a:srgbClr val="0000FF"/>
                </a:solidFill>
                <a:latin typeface="Propisi" pitchFamily="2" charset="0"/>
              </a:rPr>
              <a:t>нитка</a:t>
            </a:r>
          </a:p>
        </p:txBody>
      </p:sp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7940675" y="5949950"/>
            <a:ext cx="712788" cy="6477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467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cloud.prezentacii.org/19/02/127601/images/screen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ds02.infourok.ru/uploads/ex/05d3/0002ff8a-4d5395b2/640/img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051" t="6951" r="67324" b="55250"/>
          <a:stretch>
            <a:fillRect/>
          </a:stretch>
        </p:blipFill>
        <p:spPr bwMode="auto">
          <a:xfrm flipH="1">
            <a:off x="6372200" y="1916832"/>
            <a:ext cx="2160240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282</TotalTime>
  <Words>60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Майя</dc:creator>
  <cp:lastModifiedBy>Учитель</cp:lastModifiedBy>
  <cp:revision>30</cp:revision>
  <dcterms:created xsi:type="dcterms:W3CDTF">2020-04-16T14:55:59Z</dcterms:created>
  <dcterms:modified xsi:type="dcterms:W3CDTF">2022-10-01T10:54:55Z</dcterms:modified>
</cp:coreProperties>
</file>