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3" r:id="rId8"/>
    <p:sldId id="261" r:id="rId9"/>
    <p:sldId id="271" r:id="rId10"/>
    <p:sldId id="278" r:id="rId11"/>
    <p:sldId id="280" r:id="rId12"/>
    <p:sldId id="284" r:id="rId13"/>
    <p:sldId id="270" r:id="rId14"/>
    <p:sldId id="282" r:id="rId15"/>
    <p:sldId id="283" r:id="rId16"/>
    <p:sldId id="281" r:id="rId17"/>
    <p:sldId id="286" r:id="rId18"/>
    <p:sldId id="279" r:id="rId19"/>
    <p:sldId id="273" r:id="rId20"/>
    <p:sldId id="285" r:id="rId21"/>
    <p:sldId id="275" r:id="rId22"/>
    <p:sldId id="27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212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641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21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18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8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19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36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57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942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32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265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013C2-8FDE-4CCE-BAEC-0344F80DAA4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2DE02-676A-4B8D-B6A6-503C598E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595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486" y="420915"/>
            <a:ext cx="8171543" cy="293188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проект 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подготовительной группы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«ЗАЩИТНИКИ ПРИРОДЫ»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486" y="4093029"/>
            <a:ext cx="5268685" cy="240937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Герасимова С.Н.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 М.Э  </a:t>
            </a:r>
          </a:p>
        </p:txBody>
      </p:sp>
    </p:spTree>
    <p:extLst>
      <p:ext uri="{BB962C8B-B14F-4D97-AF65-F5344CB8AC3E}">
        <p14:creationId xmlns:p14="http://schemas.microsoft.com/office/powerpoint/2010/main" val="103476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Опыты и эксперименты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02" y="1477822"/>
            <a:ext cx="6091237" cy="3253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40" y="3265715"/>
            <a:ext cx="4983037" cy="33511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5304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1349829"/>
            <a:ext cx="5564626" cy="26702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946" y="3795595"/>
            <a:ext cx="6133938" cy="2827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4254695"/>
            <a:ext cx="5138058" cy="23686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6795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15" y="1320239"/>
            <a:ext cx="5891485" cy="2715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45" y="3930726"/>
            <a:ext cx="5768971" cy="26590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81" y="4206167"/>
            <a:ext cx="5610179" cy="25862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154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r="-3759"/>
          <a:stretch/>
        </p:blipFill>
        <p:spPr>
          <a:xfrm>
            <a:off x="6379779" y="3860766"/>
            <a:ext cx="5579230" cy="28578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2" y="1450057"/>
            <a:ext cx="6511121" cy="3001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042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«Утилизируй батарейки правильно»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1" y="1569304"/>
            <a:ext cx="6592689" cy="49476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1653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«Покормите птиц зимой»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5" y="1526154"/>
            <a:ext cx="5071086" cy="3805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535" y="3643086"/>
            <a:ext cx="6527939" cy="29173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6062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Плакат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" t="2154" r="820" b="4188"/>
          <a:stretch/>
        </p:blipFill>
        <p:spPr>
          <a:xfrm>
            <a:off x="624113" y="1480456"/>
            <a:ext cx="6879773" cy="49784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755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028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6412" r="6757" b="526"/>
          <a:stretch/>
        </p:blipFill>
        <p:spPr>
          <a:xfrm>
            <a:off x="6253705" y="3262085"/>
            <a:ext cx="5706067" cy="3196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1312111"/>
            <a:ext cx="5789248" cy="26688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1" y="4206627"/>
            <a:ext cx="3813327" cy="24611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4499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114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5282" y="3286984"/>
            <a:ext cx="4352925" cy="20066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4" t="-50"/>
          <a:stretch/>
        </p:blipFill>
        <p:spPr>
          <a:xfrm rot="5400000">
            <a:off x="-348937" y="2241517"/>
            <a:ext cx="4143826" cy="25690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2" r="24256" b="-2185"/>
          <a:stretch/>
        </p:blipFill>
        <p:spPr>
          <a:xfrm>
            <a:off x="6096000" y="1806561"/>
            <a:ext cx="4513943" cy="3438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1509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рисунков</a:t>
            </a: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51" y="1392088"/>
            <a:ext cx="8083177" cy="51617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8085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73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1162050"/>
            <a:ext cx="7404100" cy="5543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хорошее в детях из детства!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источник добра пробудить?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Прикоснуться к природе всем сердцем: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Удивиться, узнать, полюбить!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хотим, чтоб земля расцветала.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Росли, как цветы малыши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для них экология стала, 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наукой, а частью буши!</a:t>
            </a:r>
          </a:p>
        </p:txBody>
      </p:sp>
    </p:spTree>
    <p:extLst>
      <p:ext uri="{BB962C8B-B14F-4D97-AF65-F5344CB8AC3E}">
        <p14:creationId xmlns:p14="http://schemas.microsoft.com/office/powerpoint/2010/main" val="1732635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рисунков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3" r="13033" b="3195"/>
          <a:stretch/>
        </p:blipFill>
        <p:spPr>
          <a:xfrm>
            <a:off x="566057" y="1520824"/>
            <a:ext cx="5341258" cy="42123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098" y="2148333"/>
            <a:ext cx="5057701" cy="44266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8511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657" y="1451430"/>
            <a:ext cx="10319657" cy="52832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практической деятельности дети поняли, что бросовый материал можно использовать как вторсырьё, познакомились с проблемами загрязнения окружающей среды.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Повысился уровень конструктивных умений и навыков творческого воображения при работе с бросовым материалом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научились высказывать свои предположения о причинах наблюдаемых        явлений, реализовывать свои индивидуальные творческие способности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Установилась преемственность в работе с семьей по воспитанию положительного отношения к природе</a:t>
            </a:r>
          </a:p>
        </p:txBody>
      </p:sp>
    </p:spTree>
    <p:extLst>
      <p:ext uri="{BB962C8B-B14F-4D97-AF65-F5344CB8AC3E}">
        <p14:creationId xmlns:p14="http://schemas.microsoft.com/office/powerpoint/2010/main" val="2365929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669828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6115"/>
            <a:ext cx="10515600" cy="1607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115" y="393020"/>
            <a:ext cx="8026399" cy="6225494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и родителей чувства сопричастности ко всему живому, гуманного отношения к окружающей среде, стремления к проявлению заботы о природе.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и систематизировать знания о растительном и животном мире;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элементарные представления о взаимосвязях в природе;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представления об опасностях для природы со стороны действий человека;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поисково-исследовательскую деятельность детей;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любовь к природе, восприятие её красоты и многообразия, личной ответственности за её сохранность;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детей с явлениями природы, со способами сохранения и восстановления окружающей среды.</a:t>
            </a:r>
          </a:p>
          <a:p>
            <a:pPr marL="0" indent="0">
              <a:lnSpc>
                <a:spcPct val="100000"/>
              </a:lnSpc>
              <a:buNone/>
            </a:pP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581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025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286" y="914400"/>
            <a:ext cx="7242628" cy="5704114"/>
          </a:xfrm>
        </p:spPr>
        <p:txBody>
          <a:bodyPr/>
          <a:lstStyle/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информационно-творческий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подготовительной группы №5 «Аленький цветочек», родители.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(2 месяца)</a:t>
            </a:r>
          </a:p>
        </p:txBody>
      </p:sp>
    </p:spTree>
    <p:extLst>
      <p:ext uri="{BB962C8B-B14F-4D97-AF65-F5344CB8AC3E}">
        <p14:creationId xmlns:p14="http://schemas.microsoft.com/office/powerpoint/2010/main" val="3320217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" y="39189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57" y="451076"/>
            <a:ext cx="11194143" cy="92778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1" y="754743"/>
            <a:ext cx="7503886" cy="59363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 «Защитники природы!» выбрана не случайно. Только экологическое мировоззрение и экологическая культура ныне живущих людей могут вывести планету и человечество из того катастрофического состояния, в котором они пребывают сейчас. Именно в период дошкольного детства происходит становление человеческой личности, формирование начал экологической культуры.  Поэтому очень важно воспитывать любовь к природе, научить беречь ее.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31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5143" y="309108"/>
            <a:ext cx="3962400" cy="35854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309108"/>
            <a:ext cx="8911772" cy="62513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грамотность, бережное и любовное отношение к природе, могут вывести планету и человечество из этого состояния экологической катастрофы. Таким образом, проблема экологического образования подрастающего поколения –актуальна и главная задача ДОУ.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Целенаправленная работа по экологическому воспитанию дошкольников будет осуществляться эффективно, если: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будет вестись эффективная работа на занятиях;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по экологическому воспитанию будет вестись и в повседневной жизни с привлечением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343715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45" y="232229"/>
            <a:ext cx="7808684" cy="1458459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44" y="1074056"/>
            <a:ext cx="9071428" cy="56170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уровня знаний по экологии у детей;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появление интереса к явлениям и объектам природы;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научатся проводить несложные опыты, анализировать наблюдать, экспериментировать и делать выводы;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пополнение развивающей среды в группе;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экологической культуры родителей и педагогов;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ответственного, бережного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окружающей среде;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понимают взаимосвязь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120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857" y="1436914"/>
            <a:ext cx="10990943" cy="474004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Подготовительный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Основной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Заключительный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57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проекта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ООД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Познавательное чтение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Беседы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Продуктивная деятельность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Лаборатория (опыты и эксперименты)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Экологические игры (дидактические, подвижные, сюжетно-ролевые</a:t>
            </a:r>
          </a:p>
          <a:p>
            <a:pPr marL="0" indent="0">
              <a:buNone/>
            </a:pP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228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14/5/472806113943107/risunok-derevo-pticy-popugai-duplo-stvorki-veter-list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1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43" y="1487488"/>
            <a:ext cx="6346371" cy="47627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1592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TM04033929[[fn=Грифель]]</Template>
  <TotalTime>1505</TotalTime>
  <Words>468</Words>
  <Application>Microsoft Office PowerPoint</Application>
  <PresentationFormat>Широкоэкранный</PresentationFormat>
  <Paragraphs>73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Экологический проект  для подготовительной группы «ЗАЩИТНИКИ ПРИРОДЫ» </vt:lpstr>
      <vt:lpstr>Презентация PowerPoint</vt:lpstr>
      <vt:lpstr>Презентация PowerPoint</vt:lpstr>
      <vt:lpstr>Презентация PowerPoint</vt:lpstr>
      <vt:lpstr>Актуальность проекта </vt:lpstr>
      <vt:lpstr>Презентация PowerPoint</vt:lpstr>
      <vt:lpstr>Ожидаемые результаты </vt:lpstr>
      <vt:lpstr>Планирование</vt:lpstr>
      <vt:lpstr>Чтение художественной литературы</vt:lpstr>
      <vt:lpstr>Опыты и эксперименты</vt:lpstr>
      <vt:lpstr>Игры</vt:lpstr>
      <vt:lpstr>Игры</vt:lpstr>
      <vt:lpstr>Игры </vt:lpstr>
      <vt:lpstr>Акция «Утилизируй батарейки правильно»</vt:lpstr>
      <vt:lpstr>Акция «Покормите птиц зимой»</vt:lpstr>
      <vt:lpstr>Плакат</vt:lpstr>
      <vt:lpstr>Наши работы</vt:lpstr>
      <vt:lpstr>Наши работы</vt:lpstr>
      <vt:lpstr>Выставка рисунков</vt:lpstr>
      <vt:lpstr>Выставка рисунков</vt:lpstr>
      <vt:lpstr>Результаты проекта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проект для подготовительной группы «ЗАЩИТНИКИ ПРИРОДЫ» </dc:title>
  <dc:creator>Дима Герасимов</dc:creator>
  <cp:lastModifiedBy>Дима Герасимов</cp:lastModifiedBy>
  <cp:revision>116</cp:revision>
  <dcterms:created xsi:type="dcterms:W3CDTF">2021-12-11T02:38:23Z</dcterms:created>
  <dcterms:modified xsi:type="dcterms:W3CDTF">2022-10-01T10:50:37Z</dcterms:modified>
</cp:coreProperties>
</file>