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2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58106-FE44-4E29-A219-1E4C89D8A4D8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C5EFA-CF88-40D5-AE9C-2548F78DA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myslide.ru/documents_2/0223ca79eb078f291ceb699c254d701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357166"/>
            <a:ext cx="8643998" cy="6215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6/781325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ages.myshared.ru/6/781325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2" y="366690"/>
            <a:ext cx="8643998" cy="6357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2/0223ca79eb078f291ceb699c254d7014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6/781325/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358246" cy="6215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2/0223ca79eb078f291ceb699c254d7014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01122" cy="6429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fbf/0003f3d6-31bc991c/640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715435" cy="6715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нспект НОД «Пересказ рассказа В. В. Бианки «Купание медвежат» по развитию  связной речи в старшей группе. Воспитателям детских садов, школьным  учителям и педагогам - Маам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78974"/>
            <a:ext cx="8001056" cy="58907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800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рассказу В. Бианки « Купание медвежат»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7</cp:revision>
  <dcterms:created xsi:type="dcterms:W3CDTF">2022-07-04T12:43:52Z</dcterms:created>
  <dcterms:modified xsi:type="dcterms:W3CDTF">2022-10-01T10:55:50Z</dcterms:modified>
</cp:coreProperties>
</file>