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13"/>
  </p:notesMasterIdLst>
  <p:handoutMasterIdLst>
    <p:handoutMasterId r:id="rId14"/>
  </p:handoutMasterIdLst>
  <p:sldIdLst>
    <p:sldId id="257" r:id="rId2"/>
    <p:sldId id="260" r:id="rId3"/>
    <p:sldId id="261" r:id="rId4"/>
    <p:sldId id="259" r:id="rId5"/>
    <p:sldId id="262" r:id="rId6"/>
    <p:sldId id="263" r:id="rId7"/>
    <p:sldId id="264" r:id="rId8"/>
    <p:sldId id="265" r:id="rId9"/>
    <p:sldId id="267" r:id="rId10"/>
    <p:sldId id="266" r:id="rId11"/>
    <p:sldId id="268" r:id="rId12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1" d="100"/>
          <a:sy n="81" d="100"/>
        </p:scale>
        <p:origin x="120" y="6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4" d="100"/>
          <a:sy n="124" d="100"/>
        </p:scale>
        <p:origin x="495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F77CD979-6CB4-4771-863A-F3CEC5F72509}" type="datetime1">
              <a:rPr lang="ru-RU" smtClean="0"/>
              <a:t>30.09.2022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F1A8EE09-76CC-4000-B080-9F213DA7DC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681244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0444FEA7-A6A1-4C1B-A1CF-B68B41EC1A8E}" type="datetime1">
              <a:rPr lang="ru-RU" smtClean="0"/>
              <a:t>30.09.2022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"/>
              <a:t>Щелкните, чтобы изменить стили текста образца слайда</a:t>
            </a:r>
            <a:endParaRPr lang="en-US"/>
          </a:p>
          <a:p>
            <a:pPr lvl="1" rtl="0"/>
            <a:r>
              <a:rPr lang="ru"/>
              <a:t>Второй уровень</a:t>
            </a:r>
          </a:p>
          <a:p>
            <a:pPr lvl="2" rtl="0"/>
            <a:r>
              <a:rPr lang="ru"/>
              <a:t>Третий уровень</a:t>
            </a:r>
          </a:p>
          <a:p>
            <a:pPr lvl="3" rtl="0"/>
            <a:r>
              <a:rPr lang="ru"/>
              <a:t>Четвертый уровень</a:t>
            </a:r>
          </a:p>
          <a:p>
            <a:pPr lvl="4" rtl="0"/>
            <a:r>
              <a:rPr lang="ru"/>
              <a:t>Пятый уровень</a:t>
            </a:r>
            <a:endParaRPr lang="en-US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8E40627-AA7D-471F-B5F2-0BF9E4C68E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54528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04DB13E-F722-4ED6-BB00-556651E952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 useBgFill="1">
        <p:nvSpPr>
          <p:cNvPr id="10" name="Прямоугольник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Прямоугольник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Прямоугольник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E26428D7-C6F3-473D-A360-A3F5C3E8728C}"/>
              </a:ext>
            </a:extLst>
          </p:cNvPr>
          <p:cNvGrpSpPr/>
          <p:nvPr/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7" name="Прямая соединительная линия 16"/>
            <p:cNvCxnSpPr/>
            <p:nvPr/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 18"/>
            <p:cNvCxnSpPr/>
            <p:nvPr/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 1"/>
          <p:cNvSpPr>
            <a:spLocks noGrp="1"/>
          </p:cNvSpPr>
          <p:nvPr>
            <p:ph type="ctrTitle"/>
          </p:nvPr>
        </p:nvSpPr>
        <p:spPr>
          <a:xfrm>
            <a:off x="1629103" y="2244830"/>
            <a:ext cx="8933796" cy="2437232"/>
          </a:xfrm>
        </p:spPr>
        <p:txBody>
          <a:bodyPr tIns="45720" bIns="45720" rtlCol="0" anchor="ctr">
            <a:normAutofit/>
          </a:bodyPr>
          <a:lstStyle>
            <a:lvl1pPr algn="ctr">
              <a:lnSpc>
                <a:spcPct val="83000"/>
              </a:lnSpc>
              <a:defRPr lang="en-US" sz="68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entury Gothic" panose="020B0502020202020204" pitchFamily="34" charset="0"/>
                <a:ea typeface="+mn-ea"/>
                <a:cs typeface="+mn-cs"/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Подзаголовок 2"/>
          <p:cNvSpPr>
            <a:spLocks noGrp="1"/>
          </p:cNvSpPr>
          <p:nvPr>
            <p:ph type="subTitle" idx="1"/>
          </p:nvPr>
        </p:nvSpPr>
        <p:spPr>
          <a:xfrm>
            <a:off x="1629101" y="4682062"/>
            <a:ext cx="8936846" cy="457201"/>
          </a:xfrm>
        </p:spPr>
        <p:txBody>
          <a:bodyPr rtlCol="0">
            <a:normAutofit/>
          </a:bodyPr>
          <a:lstStyle>
            <a:lvl1pPr marL="0" indent="0" algn="ctr">
              <a:spcBef>
                <a:spcPts val="0"/>
              </a:spcBef>
              <a:buNone/>
              <a:defRPr sz="1800" spc="8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0" name="Дата 19"/>
          <p:cNvSpPr>
            <a:spLocks noGrp="1"/>
          </p:cNvSpPr>
          <p:nvPr>
            <p:ph type="dt" sz="half" idx="10"/>
          </p:nvPr>
        </p:nvSpPr>
        <p:spPr>
          <a:xfrm>
            <a:off x="5318760" y="1341256"/>
            <a:ext cx="1554480" cy="485546"/>
          </a:xfrm>
        </p:spPr>
        <p:txBody>
          <a:bodyPr rtlCol="0"/>
          <a:lstStyle>
            <a:lvl1pPr algn="ctr">
              <a:defRPr sz="1300" spc="0" baseline="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F5367D5C-F95A-42A3-88EC-882E2435144E}" type="datetime1">
              <a:rPr lang="ru-RU" smtClean="0"/>
              <a:t>30.09.2022</a:t>
            </a:fld>
            <a:endParaRPr lang="en-US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>
          <a:xfrm>
            <a:off x="1629100" y="5177408"/>
            <a:ext cx="5730295" cy="228600"/>
          </a:xfrm>
        </p:spPr>
        <p:txBody>
          <a:bodyPr rtlCol="0"/>
          <a:lstStyle>
            <a:lvl1pPr algn="l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endParaRPr lang="en-US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>
          <a:xfrm>
            <a:off x="8606920" y="5177408"/>
            <a:ext cx="1955980" cy="228600"/>
          </a:xfrm>
        </p:spPr>
        <p:txBody>
          <a:bodyPr rtlCol="0"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770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06637FB-2A93-4CBD-BFA2-D7CF6538021B}" type="datetime1">
              <a:rPr lang="ru-RU" smtClean="0"/>
              <a:t>30.09.2022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329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 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F524C86-1CBF-4FDC-97D7-01157E908D38}" type="datetime1">
              <a:rPr lang="ru-RU" smtClean="0"/>
              <a:t>30.09.2022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073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EA467F0-67F1-4FFB-84D6-E0366AF5D58F}" type="datetime1">
              <a:rPr lang="ru-RU" smtClean="0"/>
              <a:t>30.09.2022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708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0A4A1889-E37C-4EC3-9E41-9DAD221CF38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 useBgFill="1">
        <p:nvSpPr>
          <p:cNvPr id="23" name="Прямоугольник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Прямоугольник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Прямоугольник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29156" y="2275165"/>
            <a:ext cx="8933688" cy="2406895"/>
          </a:xfrm>
        </p:spPr>
        <p:txBody>
          <a:bodyPr rtlCol="0" anchor="ctr">
            <a:normAutofit/>
          </a:bodyPr>
          <a:lstStyle>
            <a:lvl1pPr algn="ctr">
              <a:lnSpc>
                <a:spcPct val="83000"/>
              </a:lnSpc>
              <a:defRPr lang="en-US" sz="68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entury Gothic" panose="020B0502020202020204" pitchFamily="34" charset="0"/>
                <a:ea typeface="+mn-ea"/>
                <a:cs typeface="+mn-cs"/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1683EB04-C23E-490C-A1A6-030CF79D23C8}"/>
              </a:ext>
            </a:extLst>
          </p:cNvPr>
          <p:cNvGrpSpPr/>
          <p:nvPr/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7" name="Прямая соединительная линия 16">
              <a:extLst>
                <a:ext uri="{FF2B5EF4-FFF2-40B4-BE49-F238E27FC236}">
                  <a16:creationId xmlns:a16="http://schemas.microsoft.com/office/drawing/2014/main" id="{F8A84C03-E1CA-4A4E-81D6-9BB0C335B7A0}"/>
                </a:ext>
              </a:extLst>
            </p:cNvPr>
            <p:cNvCxnSpPr/>
            <p:nvPr/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>
              <a:extLst>
                <a:ext uri="{FF2B5EF4-FFF2-40B4-BE49-F238E27FC236}">
                  <a16:creationId xmlns:a16="http://schemas.microsoft.com/office/drawing/2014/main" id="{4A26FB5A-D5D1-4DAB-AC43-7F51A7F2D197}"/>
                </a:ext>
              </a:extLst>
            </p:cNvPr>
            <p:cNvCxnSpPr/>
            <p:nvPr/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>
              <a:extLst>
                <a:ext uri="{FF2B5EF4-FFF2-40B4-BE49-F238E27FC236}">
                  <a16:creationId xmlns:a16="http://schemas.microsoft.com/office/drawing/2014/main" id="{49303F14-E560-4C02-94F4-B4695FE26813}"/>
                </a:ext>
              </a:extLst>
            </p:cNvPr>
            <p:cNvCxnSpPr/>
            <p:nvPr/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29156" y="4682062"/>
            <a:ext cx="8939784" cy="457200"/>
          </a:xfrm>
        </p:spPr>
        <p:txBody>
          <a:bodyPr rtlCol="0"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800">
                <a:solidFill>
                  <a:schemeClr val="tx1">
                    <a:lumMod val="95000"/>
                    <a:lumOff val="5000"/>
                  </a:schemeClr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318760" y="1344502"/>
            <a:ext cx="1554480" cy="498781"/>
          </a:xfrm>
        </p:spPr>
        <p:txBody>
          <a:bodyPr rtlCol="0"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</a:lstStyle>
          <a:p>
            <a:fld id="{58943CEE-22B0-4537-8D57-A0FA5AADADF2}" type="datetime1">
              <a:rPr lang="ru-RU" smtClean="0"/>
              <a:t>30.09.2022</a:t>
            </a:fld>
            <a:endParaRPr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629157" y="5177408"/>
            <a:ext cx="5660134" cy="228600"/>
          </a:xfrm>
        </p:spPr>
        <p:txBody>
          <a:bodyPr rtlCol="0"/>
          <a:lstStyle>
            <a:lvl1pPr algn="l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endParaRPr lang="en-US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>
          <a:xfrm>
            <a:off x="8604504" y="5177408"/>
            <a:ext cx="1958339" cy="228600"/>
          </a:xfrm>
        </p:spPr>
        <p:txBody>
          <a:bodyPr rtlCol="0"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6071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663440" cy="3749040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461760" y="2103120"/>
            <a:ext cx="4663440" cy="3749040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56AE23C-0C45-469E-B619-DD472E6D19F8}" type="datetime1">
              <a:rPr lang="ru-RU" smtClean="0"/>
              <a:t>30.09.2022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672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663440" cy="640080"/>
          </a:xfrm>
        </p:spPr>
        <p:txBody>
          <a:bodyPr rtlCol="0"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19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069848" y="2792472"/>
            <a:ext cx="4663440" cy="3163825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458712" y="2074334"/>
            <a:ext cx="4663440" cy="640080"/>
          </a:xfrm>
        </p:spPr>
        <p:txBody>
          <a:bodyPr rtlCol="0"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1900" b="1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458712" y="2792471"/>
            <a:ext cx="4663440" cy="3164509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084B974-3E30-46C0-8835-EBE9AF88C154}" type="datetime1">
              <a:rPr lang="ru-RU" smtClean="0"/>
              <a:t>30.09.2022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9" name="Номер слайда 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960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5A373D8-060E-42D4-83B5-67EE9C99EB76}" type="datetime1">
              <a:rPr lang="ru-RU" smtClean="0"/>
              <a:t>30.09.2022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4131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9039D93-8FE6-4FAB-8379-7097A2FFC7EA}" type="datetime1">
              <a:rPr lang="ru-RU" smtClean="0"/>
              <a:t>30.09.2022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4" name="Номер слайда 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2471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D5E1BBF9-8BEF-4353-BA68-30AAF9EBD8D8}"/>
              </a:ext>
            </a:extLst>
          </p:cNvPr>
          <p:cNvSpPr/>
          <p:nvPr/>
        </p:nvSpPr>
        <p:spPr>
          <a:xfrm>
            <a:off x="8119870" y="237744"/>
            <a:ext cx="3826596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B941C21-2A5D-4912-AB06-1BB0C0EB6AE1}"/>
              </a:ext>
            </a:extLst>
          </p:cNvPr>
          <p:cNvSpPr/>
          <p:nvPr/>
        </p:nvSpPr>
        <p:spPr>
          <a:xfrm>
            <a:off x="8254660" y="374904"/>
            <a:ext cx="3557016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58200" y="607392"/>
            <a:ext cx="3161963" cy="1645920"/>
          </a:xfrm>
        </p:spPr>
        <p:txBody>
          <a:bodyPr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200" b="0" kern="1200" cap="none" spc="0" baseline="0" dirty="0"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+mn-ea"/>
                <a:cs typeface="+mn-cs"/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0" y="609600"/>
            <a:ext cx="6858000" cy="5334000"/>
          </a:xfrm>
        </p:spPr>
        <p:txBody>
          <a:bodyPr rtlCol="0"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58200" y="2336800"/>
            <a:ext cx="3161963" cy="3606800"/>
          </a:xfrm>
        </p:spPr>
        <p:txBody>
          <a:bodyPr rtlCol="0"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88000" y="6035040"/>
            <a:ext cx="1955800" cy="365760"/>
          </a:xfrm>
        </p:spPr>
        <p:txBody>
          <a:bodyPr rtlCol="0"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fld id="{4A5CD4F3-DD0B-41D2-86DC-8F94F11A7635}" type="datetime1">
              <a:rPr lang="ru-RU" smtClean="0"/>
              <a:t>30.09.2022</a:t>
            </a:fld>
            <a:endParaRPr lang="en-US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>
          <a:xfrm>
            <a:off x="685801" y="6035040"/>
            <a:ext cx="4584700" cy="365760"/>
          </a:xfrm>
        </p:spPr>
        <p:txBody>
          <a:bodyPr rtlCol="0"/>
          <a:lstStyle>
            <a:lvl1pPr algn="l">
              <a:defRPr/>
            </a:lvl1pPr>
          </a:lstStyle>
          <a:p>
            <a:pPr rtl="0"/>
            <a:endParaRPr lang="en-US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10396728" y="6035040"/>
            <a:ext cx="1223435" cy="365760"/>
          </a:xfrm>
        </p:spPr>
        <p:txBody>
          <a:bodyPr rtlCol="0"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602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687CA98-D9C7-497F-A1DA-7D22F8753BCE}"/>
              </a:ext>
            </a:extLst>
          </p:cNvPr>
          <p:cNvSpPr/>
          <p:nvPr/>
        </p:nvSpPr>
        <p:spPr>
          <a:xfrm>
            <a:off x="8119870" y="237744"/>
            <a:ext cx="3826596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Рисунок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7696201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662337" y="6035040"/>
            <a:ext cx="2071963" cy="365760"/>
          </a:xfrm>
        </p:spPr>
        <p:txBody>
          <a:bodyPr rtlCol="0"/>
          <a:lstStyle>
            <a:lvl1pPr>
              <a:defRPr b="1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rtl="0"/>
            <a:fld id="{4225BED9-9D02-4AA4-868D-12B5B80D13D4}" type="datetime1">
              <a:rPr lang="ru-RU" smtClean="0"/>
              <a:t>30.09.2022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612648" y="6035040"/>
            <a:ext cx="4588002" cy="365760"/>
          </a:xfrm>
        </p:spPr>
        <p:txBody>
          <a:bodyPr rtlCol="0"/>
          <a:lstStyle>
            <a:lvl1pPr marL="0" algn="r" defTabSz="914400" rtl="0" eaLnBrk="1" latinLnBrk="0" hangingPunct="1">
              <a:defRPr lang="en-US" sz="1000" b="1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algn="l" rtl="0"/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396728" y="6035040"/>
            <a:ext cx="1225296" cy="365760"/>
          </a:xfrm>
        </p:spPr>
        <p:txBody>
          <a:bodyPr rtlCol="0"/>
          <a:lstStyle/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F8B3D8CC-BB13-41A5-8F34-B8E84A4F9534}"/>
              </a:ext>
            </a:extLst>
          </p:cNvPr>
          <p:cNvSpPr/>
          <p:nvPr/>
        </p:nvSpPr>
        <p:spPr>
          <a:xfrm>
            <a:off x="8254660" y="374904"/>
            <a:ext cx="3557016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77250" y="603504"/>
            <a:ext cx="3144774" cy="1645920"/>
          </a:xfrm>
        </p:spPr>
        <p:txBody>
          <a:bodyPr rtlCol="0" anchor="b">
            <a:noAutofit/>
          </a:bodyPr>
          <a:lstStyle>
            <a:lvl1pPr algn="l">
              <a:lnSpc>
                <a:spcPct val="100000"/>
              </a:lnSpc>
              <a:defRPr sz="3200" b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77250" y="2386584"/>
            <a:ext cx="3144774" cy="3511296"/>
          </a:xfrm>
        </p:spPr>
        <p:txBody>
          <a:bodyPr rtlCol="0"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6782230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Прямоугольник 8">
            <a:extLst>
              <a:ext uri="{FF2B5EF4-FFF2-40B4-BE49-F238E27FC236}">
                <a16:creationId xmlns:a16="http://schemas.microsoft.com/office/drawing/2014/main" id="{1E94681D-2A4C-4A8D-B9B5-31D440D032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8" name="Прямоугольник 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" dirty="0"/>
              <a:t>Стиль образца заголовка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8496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" dirty="0"/>
              <a:t>Щелкните, чтобы изменить стили текста образца слайда</a:t>
            </a:r>
          </a:p>
          <a:p>
            <a:pPr lvl="1" rtl="0"/>
            <a:r>
              <a:rPr lang="ru" dirty="0"/>
              <a:t>Второй уровень</a:t>
            </a:r>
          </a:p>
          <a:p>
            <a:pPr lvl="2" rtl="0"/>
            <a:r>
              <a:rPr lang="ru" dirty="0"/>
              <a:t>Третий уровень</a:t>
            </a:r>
          </a:p>
          <a:p>
            <a:pPr lvl="3" rtl="0"/>
            <a:r>
              <a:rPr lang="ru" dirty="0"/>
              <a:t>Четвертый уровень</a:t>
            </a:r>
          </a:p>
          <a:p>
            <a:pPr lvl="4" rtl="0"/>
            <a:r>
              <a:rPr lang="ru" dirty="0"/>
              <a:t>Пятый уровень</a:t>
            </a:r>
            <a:endParaRPr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7256794" y="6035040"/>
            <a:ext cx="2893045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C16BE775-1C9E-48DD-93B9-3187A540B86B}" type="datetime1">
              <a:rPr lang="ru-RU" smtClean="0"/>
              <a:t>30.09.2022</a:t>
            </a:fld>
            <a:endParaRPr lang="en-US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3"/>
          </p:nvPr>
        </p:nvSpPr>
        <p:spPr>
          <a:xfrm>
            <a:off x="1066800" y="6035040"/>
            <a:ext cx="5816600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80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287000" y="6035040"/>
            <a:ext cx="838200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34B7E4EF-A1BD-40F4-AB7B-04F084DD99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577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65" r:id="rId5"/>
    <p:sldLayoutId id="2147483671" r:id="rId6"/>
    <p:sldLayoutId id="2147483672" r:id="rId7"/>
    <p:sldLayoutId id="2147483662" r:id="rId8"/>
    <p:sldLayoutId id="2147483663" r:id="rId9"/>
    <p:sldLayoutId id="2147483664" r:id="rId10"/>
    <p:sldLayoutId id="2147483666" r:id="rId11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000" i="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Century Gothic" panose="020B0502020202020204" pitchFamily="34" charset="0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1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5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3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ткани, стола, красного цвета, покрытия&#10;&#10;Автоматически созданное описание">
            <a:extLst>
              <a:ext uri="{FF2B5EF4-FFF2-40B4-BE49-F238E27FC236}">
                <a16:creationId xmlns:a16="http://schemas.microsoft.com/office/drawing/2014/main" id="{6D3BA21E-E6C8-4E14-8E53-C5DF567E9DF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4860" y="0"/>
            <a:ext cx="12191979" cy="6857990"/>
          </a:xfrm>
          <a:prstGeom prst="rect">
            <a:avLst/>
          </a:prstGeom>
        </p:spPr>
      </p:pic>
      <p:sp>
        <p:nvSpPr>
          <p:cNvPr id="64" name="Прямоугольник 59">
            <a:extLst>
              <a:ext uri="{FF2B5EF4-FFF2-40B4-BE49-F238E27FC236}">
                <a16:creationId xmlns:a16="http://schemas.microsoft.com/office/drawing/2014/main" id="{2644B391-9BFE-445C-A9EC-F544BB85FBC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37329" y="1808532"/>
            <a:ext cx="5452527" cy="3240936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65" name="Прямоугольник 61">
            <a:extLst>
              <a:ext uri="{FF2B5EF4-FFF2-40B4-BE49-F238E27FC236}">
                <a16:creationId xmlns:a16="http://schemas.microsoft.com/office/drawing/2014/main" id="{80F26E69-87D9-4655-AE7B-280A87AA3CA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3272" y="1975104"/>
            <a:ext cx="5120640" cy="2907792"/>
          </a:xfrm>
          <a:prstGeom prst="rect">
            <a:avLst/>
          </a:prstGeom>
          <a:noFill/>
          <a:ln w="6350" cap="sq" cmpd="sng" algn="ctr">
            <a:solidFill>
              <a:schemeClr val="tx1"/>
            </a:solidFill>
            <a:prstDash val="solid"/>
            <a:miter lim="800000"/>
          </a:ln>
          <a:effectLst>
            <a:softEdge rad="0"/>
          </a:effectLst>
        </p:spPr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C3B467-088C-4F3D-A9A7-105C4E1E20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76055" y="2350017"/>
            <a:ext cx="4775075" cy="1630906"/>
          </a:xfrm>
        </p:spPr>
        <p:txBody>
          <a:bodyPr rtlCol="0">
            <a:normAutofit/>
          </a:bodyPr>
          <a:lstStyle/>
          <a:p>
            <a:r>
              <a:rPr lang="ru" sz="4400" dirty="0">
                <a:solidFill>
                  <a:schemeClr val="tx1"/>
                </a:solidFill>
              </a:rPr>
              <a:t>Материальная культура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8722DDC-8EEE-4A06-8DFE-B44871EAA2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6055" y="3990546"/>
            <a:ext cx="4775075" cy="559656"/>
          </a:xfrm>
        </p:spPr>
        <p:txBody>
          <a:bodyPr rtlCol="0">
            <a:normAutofit/>
          </a:bodyPr>
          <a:lstStyle/>
          <a:p>
            <a:pPr rtl="0"/>
            <a:endParaRPr lang="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6931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84A6A8-7FAE-3AB9-8965-049B0E5A1C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Что мы узнали?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F370547-F463-923F-8B84-40EF3B8D6A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К материальной культуре относятся все предметы и вещи, созданные руками человека: здания и сооружения, транспорт и пути сообщения, средства связи, мебель, бытовая техника, одежда и обувь, технологии производства.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A384B37-F9B5-6CBE-A245-23AAF939DB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7EA467F0-67F1-4FFB-84D6-E0366AF5D58F}" type="datetime1">
              <a:rPr lang="ru-RU" smtClean="0"/>
              <a:t>30.09.2022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162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F8AE0A-B44C-744B-E950-31C058DA4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Домашнее задание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55361D3-2763-B8E6-E45B-E67699CD92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составить список предметов быта, возникших в 20 веке.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B728B78-2872-2869-C966-803063856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7EA467F0-67F1-4FFB-84D6-E0366AF5D58F}" type="datetime1">
              <a:rPr lang="ru-RU" smtClean="0"/>
              <a:t>30.09.2022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7411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4B2DA5B1-EAE2-7F1A-96EB-E9C7EBD06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Артефакт культуры это- 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CFD12D5-57CD-B1B7-0DA9-78260940E8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2365" y="2103120"/>
            <a:ext cx="10681251" cy="38496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любой искусственно созданный объект, имеющий символическое значение.</a:t>
            </a:r>
          </a:p>
          <a:p>
            <a:pPr marL="0" indent="0"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 Артефактами культуры могут быть изготовленные людьми предметы, вещи, а также научные теории, суеверия, произведения искусства и фольклор.</a:t>
            </a:r>
            <a:endParaRPr lang="ru-RU" sz="2400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8590DAE-D596-4514-7FDB-C1BA8C2EDB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7EA467F0-67F1-4FFB-84D6-E0366AF5D58F}" type="datetime1">
              <a:rPr lang="ru-RU" smtClean="0"/>
              <a:t>30.09.2022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45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3E03EBB3-DAE0-CE55-4137-80CF2A0FAA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Столовые приборы 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447800D9-B18D-89F5-2807-59EF2A074F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16-18 век</a:t>
            </a:r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1EE33CFD-91D9-2E6A-2197-448A8CC5E88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527978" y="1759221"/>
            <a:ext cx="2136787" cy="4641579"/>
          </a:xfrm>
          <a:prstGeom prst="rect">
            <a:avLst/>
          </a:prstGeom>
        </p:spPr>
      </p:pic>
      <p:sp>
        <p:nvSpPr>
          <p:cNvPr id="9" name="Текст 8">
            <a:extLst>
              <a:ext uri="{FF2B5EF4-FFF2-40B4-BE49-F238E27FC236}">
                <a16:creationId xmlns:a16="http://schemas.microsoft.com/office/drawing/2014/main" id="{17566958-D564-9752-8EBD-E483AA2ECE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/>
              <a:t>20 век</a:t>
            </a:r>
          </a:p>
        </p:txBody>
      </p:sp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1B721F16-369C-6153-B2E7-91303705FB69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7527237" y="2014194"/>
            <a:ext cx="4015107" cy="3942106"/>
          </a:xfrm>
          <a:prstGeom prst="rect">
            <a:avLst/>
          </a:prstGeom>
        </p:spPr>
      </p:pic>
      <p:sp>
        <p:nvSpPr>
          <p:cNvPr id="5" name="Дата 4">
            <a:extLst>
              <a:ext uri="{FF2B5EF4-FFF2-40B4-BE49-F238E27FC236}">
                <a16:creationId xmlns:a16="http://schemas.microsoft.com/office/drawing/2014/main" id="{A656016A-AE0E-1AC1-C0B9-91B00E4D31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156AE23C-0C45-469E-B619-DD472E6D19F8}" type="datetime1">
              <a:rPr lang="ru-RU" smtClean="0"/>
              <a:t>30.09.2022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94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069AB7-B171-2534-8906-4D7B77D0C7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457200"/>
            <a:ext cx="10058400" cy="762000"/>
          </a:xfrm>
        </p:spPr>
        <p:txBody>
          <a:bodyPr/>
          <a:lstStyle/>
          <a:p>
            <a:pPr algn="ctr"/>
            <a:r>
              <a:rPr lang="ru-RU" dirty="0"/>
              <a:t>Жилище 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489BA3D-677F-EF01-B710-65BC8609D2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55A373D8-060E-42D4-83B5-67EE9C99EB76}" type="datetime1">
              <a:rPr lang="ru-RU" smtClean="0"/>
              <a:t>30.09.2022</a:t>
            </a:fld>
            <a:endParaRPr lang="en-US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470237A-42FD-3788-549F-E457659DC5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461" y="626857"/>
            <a:ext cx="3836505" cy="220599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30F2791-67BA-3B24-7290-39D95A1064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9477" y="1581978"/>
            <a:ext cx="2893045" cy="271223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69A94BF-CEFC-EA22-9BA3-573D6334A4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4953" y="3937225"/>
            <a:ext cx="3692720" cy="2454799"/>
          </a:xfrm>
          <a:prstGeom prst="rect">
            <a:avLst/>
          </a:prstGeom>
        </p:spPr>
      </p:pic>
      <p:sp>
        <p:nvSpPr>
          <p:cNvPr id="8" name="Стрелка: изогнутая вверх 7">
            <a:extLst>
              <a:ext uri="{FF2B5EF4-FFF2-40B4-BE49-F238E27FC236}">
                <a16:creationId xmlns:a16="http://schemas.microsoft.com/office/drawing/2014/main" id="{11F5AFA3-AF5E-9F69-5DF6-3AE24D47182E}"/>
              </a:ext>
            </a:extLst>
          </p:cNvPr>
          <p:cNvSpPr/>
          <p:nvPr/>
        </p:nvSpPr>
        <p:spPr>
          <a:xfrm rot="5400000">
            <a:off x="3048000" y="3061940"/>
            <a:ext cx="850392" cy="731520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5EFFC7C-C118-CEE9-66EA-C1D7754F6A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46000" y="4627926"/>
            <a:ext cx="749873" cy="87180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8A31979-C334-C914-A800-97E1977894D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44394" y="626857"/>
            <a:ext cx="8269132" cy="5846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997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EC7DAA-D515-2A18-ACC6-F945602B0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Охота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CD3984A-9870-FAD4-56C0-D835BFAB1B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4766" y="520570"/>
            <a:ext cx="4153740" cy="2908430"/>
          </a:xfrm>
          <a:prstGeom prst="rect">
            <a:avLst/>
          </a:prstGeom>
        </p:spPr>
      </p:pic>
      <p:sp>
        <p:nvSpPr>
          <p:cNvPr id="4" name="Дата 3">
            <a:extLst>
              <a:ext uri="{FF2B5EF4-FFF2-40B4-BE49-F238E27FC236}">
                <a16:creationId xmlns:a16="http://schemas.microsoft.com/office/drawing/2014/main" id="{CB571710-FFFA-A231-FA69-66565842ED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7EA467F0-67F1-4FFB-84D6-E0366AF5D58F}" type="datetime1">
              <a:rPr lang="ru-RU" smtClean="0"/>
              <a:t>30.09.2022</a:t>
            </a:fld>
            <a:endParaRPr lang="en-US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7109219-129B-B7DA-5D1F-A1BFF6C800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7382" y="2280241"/>
            <a:ext cx="2907758" cy="393516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86A4478-31E5-889F-2F66-60E9B661AF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4016" y="1109505"/>
            <a:ext cx="3848550" cy="2557806"/>
          </a:xfrm>
          <a:prstGeom prst="rect">
            <a:avLst/>
          </a:prstGeom>
        </p:spPr>
      </p:pic>
      <p:sp>
        <p:nvSpPr>
          <p:cNvPr id="9" name="Стрелка: изогнутая вверх 8">
            <a:extLst>
              <a:ext uri="{FF2B5EF4-FFF2-40B4-BE49-F238E27FC236}">
                <a16:creationId xmlns:a16="http://schemas.microsoft.com/office/drawing/2014/main" id="{E130BABB-7E9A-0609-407A-0341C5CF4C50}"/>
              </a:ext>
            </a:extLst>
          </p:cNvPr>
          <p:cNvSpPr/>
          <p:nvPr/>
        </p:nvSpPr>
        <p:spPr>
          <a:xfrm rot="5400000">
            <a:off x="3339548" y="3770643"/>
            <a:ext cx="850392" cy="731520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A4739B2-9BE6-EE2A-23C5-5261A5CEEA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8352983" y="4125696"/>
            <a:ext cx="749873" cy="871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392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999BB4-8446-11BC-9541-9DDFA1A68F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690352"/>
          </a:xfrm>
        </p:spPr>
        <p:txBody>
          <a:bodyPr/>
          <a:lstStyle/>
          <a:p>
            <a:pPr algn="r"/>
            <a:r>
              <a:rPr lang="ru-RU" dirty="0"/>
              <a:t>Земледелие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BF85B4B-CB68-1F2D-B448-CE87C6929D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0525" y="442428"/>
            <a:ext cx="5705475" cy="3314700"/>
          </a:xfrm>
          <a:prstGeom prst="rect">
            <a:avLst/>
          </a:prstGeom>
        </p:spPr>
      </p:pic>
      <p:sp>
        <p:nvSpPr>
          <p:cNvPr id="4" name="Дата 3">
            <a:extLst>
              <a:ext uri="{FF2B5EF4-FFF2-40B4-BE49-F238E27FC236}">
                <a16:creationId xmlns:a16="http://schemas.microsoft.com/office/drawing/2014/main" id="{7AC1681B-6C6E-DCCF-6AEA-D579F97A5A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7EA467F0-67F1-4FFB-84D6-E0366AF5D58F}" type="datetime1">
              <a:rPr lang="ru-RU" smtClean="0"/>
              <a:t>30.09.2022</a:t>
            </a:fld>
            <a:endParaRPr lang="en-US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B63F599-BECB-C59D-5296-5D982AA4FE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487903"/>
            <a:ext cx="5705475" cy="3727503"/>
          </a:xfrm>
          <a:prstGeom prst="rect">
            <a:avLst/>
          </a:prstGeom>
        </p:spPr>
      </p:pic>
      <p:sp>
        <p:nvSpPr>
          <p:cNvPr id="7" name="Стрелка: изогнутая вверх 6">
            <a:extLst>
              <a:ext uri="{FF2B5EF4-FFF2-40B4-BE49-F238E27FC236}">
                <a16:creationId xmlns:a16="http://schemas.microsoft.com/office/drawing/2014/main" id="{B5DEE4F6-8761-C928-9D93-68CB06BD31E3}"/>
              </a:ext>
            </a:extLst>
          </p:cNvPr>
          <p:cNvSpPr/>
          <p:nvPr/>
        </p:nvSpPr>
        <p:spPr>
          <a:xfrm rot="5400000">
            <a:off x="4572000" y="4016730"/>
            <a:ext cx="850392" cy="731520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0105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7E950D-4250-42C2-3DA9-DB97E7CDC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62961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Скотоводство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E11E56B-B9CD-9B73-F239-FF81BE3357B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55002" y="2369732"/>
            <a:ext cx="4668008" cy="2647293"/>
          </a:xfrm>
          <a:prstGeom prst="rect">
            <a:avLst/>
          </a:prstGeom>
        </p:spPr>
      </p:pic>
      <p:sp>
        <p:nvSpPr>
          <p:cNvPr id="4" name="Дата 3">
            <a:extLst>
              <a:ext uri="{FF2B5EF4-FFF2-40B4-BE49-F238E27FC236}">
                <a16:creationId xmlns:a16="http://schemas.microsoft.com/office/drawing/2014/main" id="{1EA5506D-60A6-A954-2C39-45E36633D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7EA467F0-67F1-4FFB-84D6-E0366AF5D58F}" type="datetime1">
              <a:rPr lang="ru-RU" smtClean="0"/>
              <a:t>30.09.2022</a:t>
            </a:fld>
            <a:endParaRPr lang="en-US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B00AFBC-38AA-D33B-5B67-13ECEFEAFE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2624" y="1038864"/>
            <a:ext cx="3565002" cy="237234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DB711C3-417B-40F0-B341-3F8CA0BE30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12624" y="3947524"/>
            <a:ext cx="3565003" cy="2139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782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6347DC-F0BD-B83C-0323-86D2129235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56414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Рыболовство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403CABA-2910-1AFA-1B4A-415E622BA9D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1999" y="1368702"/>
            <a:ext cx="4578138" cy="2978012"/>
          </a:xfrm>
          <a:prstGeom prst="rect">
            <a:avLst/>
          </a:prstGeom>
        </p:spPr>
      </p:pic>
      <p:sp>
        <p:nvSpPr>
          <p:cNvPr id="4" name="Дата 3">
            <a:extLst>
              <a:ext uri="{FF2B5EF4-FFF2-40B4-BE49-F238E27FC236}">
                <a16:creationId xmlns:a16="http://schemas.microsoft.com/office/drawing/2014/main" id="{D5F9611F-09EA-831B-19A2-F80D2CB70F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7EA467F0-67F1-4FFB-84D6-E0366AF5D58F}" type="datetime1">
              <a:rPr lang="ru-RU" smtClean="0"/>
              <a:t>30.09.2022</a:t>
            </a:fld>
            <a:endParaRPr lang="en-US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4358D6C-41DC-4237-16F1-0950BFD0FC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5843" y="2756452"/>
            <a:ext cx="5321854" cy="3538467"/>
          </a:xfrm>
          <a:prstGeom prst="rect">
            <a:avLst/>
          </a:prstGeom>
        </p:spPr>
      </p:pic>
      <p:sp>
        <p:nvSpPr>
          <p:cNvPr id="7" name="Стрелка: изогнутая вверх 6">
            <a:extLst>
              <a:ext uri="{FF2B5EF4-FFF2-40B4-BE49-F238E27FC236}">
                <a16:creationId xmlns:a16="http://schemas.microsoft.com/office/drawing/2014/main" id="{D2C393F6-0367-B91F-E27A-37CF62319ACF}"/>
              </a:ext>
            </a:extLst>
          </p:cNvPr>
          <p:cNvSpPr/>
          <p:nvPr/>
        </p:nvSpPr>
        <p:spPr>
          <a:xfrm rot="5400000">
            <a:off x="5049078" y="4651513"/>
            <a:ext cx="850392" cy="731520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6600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466A85-8428-529C-C4A8-1BA0774A4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Выберите объекты материальной культуры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B269E10-DA19-0607-C004-F01B65D51A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>
                <a:solidFill>
                  <a:srgbClr val="FF0000"/>
                </a:solidFill>
              </a:rPr>
              <a:t>здания    </a:t>
            </a:r>
            <a:r>
              <a:rPr lang="ru-RU" sz="3200" dirty="0"/>
              <a:t>         </a:t>
            </a:r>
            <a:r>
              <a:rPr lang="ru-RU" sz="3200" dirty="0">
                <a:solidFill>
                  <a:srgbClr val="FFFF00"/>
                </a:solidFill>
              </a:rPr>
              <a:t>литературные произведения</a:t>
            </a:r>
          </a:p>
          <a:p>
            <a:pPr marL="0" indent="0">
              <a:buNone/>
            </a:pPr>
            <a:r>
              <a:rPr lang="ru-RU" sz="3200" dirty="0"/>
              <a:t>                 </a:t>
            </a:r>
            <a:r>
              <a:rPr lang="ru-RU" sz="3200" dirty="0">
                <a:solidFill>
                  <a:srgbClr val="00B050"/>
                </a:solidFill>
              </a:rPr>
              <a:t>оружие  </a:t>
            </a:r>
            <a:r>
              <a:rPr lang="ru-RU" sz="3200" dirty="0"/>
              <a:t>                                   </a:t>
            </a:r>
            <a:r>
              <a:rPr lang="ru-RU" sz="3200" dirty="0">
                <a:solidFill>
                  <a:srgbClr val="0070C0"/>
                </a:solidFill>
              </a:rPr>
              <a:t>музыка</a:t>
            </a:r>
          </a:p>
          <a:p>
            <a:pPr marL="0" indent="0">
              <a:buNone/>
            </a:pPr>
            <a:r>
              <a:rPr lang="ru-RU" sz="3200" dirty="0">
                <a:solidFill>
                  <a:srgbClr val="7030A0"/>
                </a:solidFill>
              </a:rPr>
              <a:t>орудия труда                    </a:t>
            </a:r>
            <a:r>
              <a:rPr lang="ru-RU" sz="3200" dirty="0">
                <a:solidFill>
                  <a:srgbClr val="C00000"/>
                </a:solidFill>
              </a:rPr>
              <a:t>песни</a:t>
            </a:r>
          </a:p>
          <a:p>
            <a:pPr marL="0" indent="0">
              <a:buNone/>
            </a:pPr>
            <a:r>
              <a:rPr lang="ru-RU" sz="3200" dirty="0"/>
              <a:t>                         </a:t>
            </a:r>
            <a:r>
              <a:rPr lang="ru-RU" sz="3200" dirty="0">
                <a:solidFill>
                  <a:srgbClr val="7030A0"/>
                </a:solidFill>
              </a:rPr>
              <a:t>деньги    </a:t>
            </a:r>
            <a:r>
              <a:rPr lang="ru-RU" sz="3200" dirty="0"/>
              <a:t>                   </a:t>
            </a:r>
            <a:r>
              <a:rPr lang="ru-RU" sz="3200" dirty="0">
                <a:solidFill>
                  <a:srgbClr val="92D050"/>
                </a:solidFill>
              </a:rPr>
              <a:t>  стихи</a:t>
            </a:r>
          </a:p>
          <a:p>
            <a:pPr marL="0" indent="0">
              <a:buNone/>
            </a:pPr>
            <a:r>
              <a:rPr lang="ru-RU" sz="3200" dirty="0"/>
              <a:t>    </a:t>
            </a:r>
            <a:r>
              <a:rPr lang="ru-RU" sz="3200" dirty="0">
                <a:solidFill>
                  <a:srgbClr val="FFC000"/>
                </a:solidFill>
              </a:rPr>
              <a:t>украшения</a:t>
            </a:r>
            <a:r>
              <a:rPr lang="ru-RU" sz="3200" dirty="0"/>
              <a:t>                    </a:t>
            </a:r>
            <a:r>
              <a:rPr lang="ru-RU" sz="3200" dirty="0">
                <a:solidFill>
                  <a:srgbClr val="FF0000"/>
                </a:solidFill>
              </a:rPr>
              <a:t>танцы</a:t>
            </a:r>
          </a:p>
          <a:p>
            <a:pPr marL="0" indent="0">
              <a:buNone/>
            </a:pPr>
            <a:endParaRPr lang="ru-RU" sz="2800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8677F79-2C16-532A-103F-D9B381C100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7EA467F0-67F1-4FFB-84D6-E0366AF5D58F}" type="datetime1">
              <a:rPr lang="ru-RU" smtClean="0"/>
              <a:t>30.09.2022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313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VTI">
  <a:themeElements>
    <a:clrScheme name="Custom 38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E462D"/>
      </a:accent1>
      <a:accent2>
        <a:srgbClr val="595A85"/>
      </a:accent2>
      <a:accent3>
        <a:srgbClr val="8D6F5B"/>
      </a:accent3>
      <a:accent4>
        <a:srgbClr val="FABD2F"/>
      </a:accent4>
      <a:accent5>
        <a:srgbClr val="AF8073"/>
      </a:accent5>
      <a:accent6>
        <a:srgbClr val="787880"/>
      </a:accent6>
      <a:hlink>
        <a:srgbClr val="CC8D00"/>
      </a:hlink>
      <a:folHlink>
        <a:srgbClr val="82829E"/>
      </a:folHlink>
    </a:clrScheme>
    <a:fontScheme name="Savon">
      <a:majorFont>
        <a:latin typeface="Avenir Next LT Pro Light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venir Next LT Pro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1798992_TF56410444" id="{B90EE3AD-7B87-4DBC-A32F-68F479F575F4}" vid="{514B2A49-20D6-4A2D-8438-3789ECD2BF98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{01BF40DE-A130-4619-BA6A-C4CEC6136BCA}tf56410444_win32</Template>
  <TotalTime>221</TotalTime>
  <Words>107</Words>
  <Application>Microsoft Office PowerPoint</Application>
  <PresentationFormat>Широкоэкранный</PresentationFormat>
  <Paragraphs>32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Avenir Next LT Pro</vt:lpstr>
      <vt:lpstr>Calibri</vt:lpstr>
      <vt:lpstr>Century Gothic</vt:lpstr>
      <vt:lpstr>Garamond</vt:lpstr>
      <vt:lpstr>Open Sans</vt:lpstr>
      <vt:lpstr>Times New Roman</vt:lpstr>
      <vt:lpstr>СавонVTI</vt:lpstr>
      <vt:lpstr>Материальная культура</vt:lpstr>
      <vt:lpstr>Артефакт культуры это- </vt:lpstr>
      <vt:lpstr>Столовые приборы </vt:lpstr>
      <vt:lpstr>Жилище </vt:lpstr>
      <vt:lpstr>Охота</vt:lpstr>
      <vt:lpstr>Земледелие</vt:lpstr>
      <vt:lpstr>Скотоводство</vt:lpstr>
      <vt:lpstr>Рыболовство</vt:lpstr>
      <vt:lpstr>Выберите объекты материальной культуры</vt:lpstr>
      <vt:lpstr>Что мы узнали?</vt:lpstr>
      <vt:lpstr>Домашнее задание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Материальная культура</dc:title>
  <dc:creator>Грифлюк Александра Витальевна</dc:creator>
  <cp:lastModifiedBy>USER-18</cp:lastModifiedBy>
  <cp:revision>2</cp:revision>
  <dcterms:created xsi:type="dcterms:W3CDTF">2022-09-24T11:24:49Z</dcterms:created>
  <dcterms:modified xsi:type="dcterms:W3CDTF">2022-09-30T06:41:25Z</dcterms:modified>
</cp:coreProperties>
</file>