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2C169F-3B32-4DBE-938C-FB4817071258}" v="256" dt="2022-09-21T18:46:26.354"/>
    <p1510:client id="{DE294661-E6CD-4327-825B-C98347BC85FF}" v="44" dt="2022-10-01T11:23:16.8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BB35-8C0D-4B3C-9777-0CBC6AF64FC3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B4DC5-8A42-47F6-8338-8FF039D21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297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BB35-8C0D-4B3C-9777-0CBC6AF64FC3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B4DC5-8A42-47F6-8338-8FF039D21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282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BB35-8C0D-4B3C-9777-0CBC6AF64FC3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B4DC5-8A42-47F6-8338-8FF039D21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559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BB35-8C0D-4B3C-9777-0CBC6AF64FC3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B4DC5-8A42-47F6-8338-8FF039D21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67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BB35-8C0D-4B3C-9777-0CBC6AF64FC3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B4DC5-8A42-47F6-8338-8FF039D21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689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BB35-8C0D-4B3C-9777-0CBC6AF64FC3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B4DC5-8A42-47F6-8338-8FF039D21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367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BB35-8C0D-4B3C-9777-0CBC6AF64FC3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B4DC5-8A42-47F6-8338-8FF039D21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277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BB35-8C0D-4B3C-9777-0CBC6AF64FC3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B4DC5-8A42-47F6-8338-8FF039D21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159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BB35-8C0D-4B3C-9777-0CBC6AF64FC3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B4DC5-8A42-47F6-8338-8FF039D21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534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BB35-8C0D-4B3C-9777-0CBC6AF64FC3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B4DC5-8A42-47F6-8338-8FF039D21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188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BB35-8C0D-4B3C-9777-0CBC6AF64FC3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B4DC5-8A42-47F6-8338-8FF039D21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135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9BB35-8C0D-4B3C-9777-0CBC6AF64FC3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B4DC5-8A42-47F6-8338-8FF039D21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962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>
                <a:cs typeface="Calibri Light"/>
              </a:rPr>
              <a:t>Personality</a:t>
            </a:r>
            <a:r>
              <a:rPr lang="ru-RU" dirty="0">
                <a:cs typeface="Calibri Light"/>
              </a:rPr>
              <a:t> Test</a:t>
            </a:r>
          </a:p>
        </p:txBody>
      </p:sp>
      <p:pic>
        <p:nvPicPr>
          <p:cNvPr id="1026" name="Picture 2" descr="http://qrcoder.ru/code/?https%3A%2F%2Fquizterra.com%2Fen%2Fpersonality-quiz-for-teenagers&amp;4&amp;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974" y="1983871"/>
            <a:ext cx="3700261" cy="3700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690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cs typeface="Calibri Light"/>
              </a:rPr>
              <a:t>Is</a:t>
            </a:r>
            <a:r>
              <a:rPr lang="ru-RU" dirty="0">
                <a:cs typeface="Calibri Light"/>
              </a:rPr>
              <a:t> </a:t>
            </a:r>
            <a:r>
              <a:rPr lang="ru-RU" dirty="0" err="1">
                <a:cs typeface="Calibri Light"/>
              </a:rPr>
              <a:t>there</a:t>
            </a:r>
            <a:r>
              <a:rPr lang="ru-RU" dirty="0">
                <a:cs typeface="Calibri Light"/>
              </a:rPr>
              <a:t> a </a:t>
            </a:r>
            <a:r>
              <a:rPr lang="ru-RU" dirty="0" err="1">
                <a:cs typeface="Calibri Light"/>
              </a:rPr>
              <a:t>link</a:t>
            </a:r>
            <a:r>
              <a:rPr lang="ru-RU" dirty="0">
                <a:cs typeface="Calibri Light"/>
              </a:rPr>
              <a:t> </a:t>
            </a:r>
            <a:r>
              <a:rPr lang="ru-RU" dirty="0" err="1">
                <a:cs typeface="Calibri Light"/>
              </a:rPr>
              <a:t>between</a:t>
            </a:r>
            <a:r>
              <a:rPr lang="ru-RU" dirty="0">
                <a:cs typeface="Calibri Light"/>
              </a:rPr>
              <a:t> </a:t>
            </a:r>
            <a:r>
              <a:rPr lang="ru-RU" dirty="0" err="1">
                <a:cs typeface="Calibri Light"/>
              </a:rPr>
              <a:t>physical</a:t>
            </a:r>
            <a:r>
              <a:rPr lang="ru-RU" dirty="0">
                <a:cs typeface="Calibri Light"/>
              </a:rPr>
              <a:t> </a:t>
            </a:r>
            <a:r>
              <a:rPr lang="ru-RU" dirty="0" err="1">
                <a:cs typeface="Calibri Light"/>
              </a:rPr>
              <a:t>appearance</a:t>
            </a:r>
            <a:r>
              <a:rPr lang="ru-RU" dirty="0">
                <a:cs typeface="Calibri Light"/>
              </a:rPr>
              <a:t> </a:t>
            </a:r>
            <a:r>
              <a:rPr lang="ru-RU" dirty="0" err="1">
                <a:cs typeface="Calibri Light"/>
              </a:rPr>
              <a:t>and</a:t>
            </a:r>
            <a:r>
              <a:rPr lang="ru-RU" dirty="0">
                <a:cs typeface="Calibri Light"/>
              </a:rPr>
              <a:t> </a:t>
            </a:r>
            <a:r>
              <a:rPr lang="ru-RU" dirty="0" err="1">
                <a:cs typeface="Calibri Light"/>
              </a:rPr>
              <a:t>personality</a:t>
            </a:r>
            <a:r>
              <a:rPr lang="ru-RU" dirty="0">
                <a:cs typeface="Calibri Light"/>
              </a:rPr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qrcoder.ru/code/?https%3A%2F%2Fwww.learning-mind.com%2Fphysical-appearance-and-personality-link%2F&amp;4&amp;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177" y="1547387"/>
            <a:ext cx="4326273" cy="4326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4508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529BC4-3148-9A53-1433-7DCD5F727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EB0C17-88F5-8633-C8EA-EEA2AB65C0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Can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you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tell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 a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person`s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personality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just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from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their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appearance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?</a:t>
            </a:r>
          </a:p>
          <a:p>
            <a:pPr algn="ctr"/>
            <a:endParaRPr lang="ru-RU" sz="4800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</p:txBody>
      </p:sp>
      <p:pic>
        <p:nvPicPr>
          <p:cNvPr id="4" name="Рисунок 4" descr="Изображение выглядит как текст, земля, человек, внешний&#10;&#10;Автоматически созданное описание">
            <a:extLst>
              <a:ext uri="{FF2B5EF4-FFF2-40B4-BE49-F238E27FC236}">
                <a16:creationId xmlns:a16="http://schemas.microsoft.com/office/drawing/2014/main" id="{7E11398C-0FBE-BA35-8F44-F9640E434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570" y="3433852"/>
            <a:ext cx="5748067" cy="3239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762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D73D5B-6259-1199-253B-899F07B3B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541E4A-C89E-E81D-4237-73FE9FFC45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sz="80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Introverts</a:t>
            </a:r>
            <a:r>
              <a:rPr lang="ru-RU" sz="80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???????</a:t>
            </a:r>
          </a:p>
          <a:p>
            <a:endParaRPr lang="ru-RU" sz="8000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  <a:p>
            <a:r>
              <a:rPr lang="ru-RU" sz="80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Extroverts</a:t>
            </a:r>
            <a:r>
              <a:rPr lang="ru-RU" sz="80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?????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94A24F6-EEFC-F585-5305-B29EC6A55F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6815" y="2801249"/>
            <a:ext cx="3994030" cy="224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25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624099-35AD-AFE3-7726-EA895C864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200FA34D-3407-CFA4-CF02-4A5E1F62D7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9501" y="272871"/>
            <a:ext cx="6206017" cy="6220394"/>
          </a:xfrm>
        </p:spPr>
      </p:pic>
    </p:spTree>
    <p:extLst>
      <p:ext uri="{BB962C8B-B14F-4D97-AF65-F5344CB8AC3E}">
        <p14:creationId xmlns:p14="http://schemas.microsoft.com/office/powerpoint/2010/main" val="1298799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DDE900-BE3E-77FF-EDF5-6361B3ED1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solidFill>
                  <a:schemeClr val="accent1">
                    <a:lumMod val="50000"/>
                  </a:schemeClr>
                </a:solidFill>
                <a:cs typeface="Calibri Light"/>
              </a:rPr>
              <a:t>Advantages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cs typeface="Calibri Light"/>
              </a:rPr>
              <a:t>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cs typeface="Calibri Light"/>
              </a:rPr>
              <a:t>and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cs typeface="Calibri Light"/>
              </a:rPr>
              <a:t>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cs typeface="Calibri Light"/>
              </a:rPr>
              <a:t>Disadvantages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cs typeface="Calibri Light"/>
              </a:rPr>
              <a:t>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cs typeface="Calibri Light"/>
              </a:rPr>
              <a:t>that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cs typeface="Calibri Light"/>
              </a:rPr>
              <a:t>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cs typeface="Calibri Light"/>
              </a:rPr>
              <a:t>gives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cs typeface="Calibri Light"/>
              </a:rPr>
              <a:t>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cs typeface="Calibri Light"/>
              </a:rPr>
              <a:t>you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cs typeface="Calibri Light"/>
              </a:rPr>
              <a:t> </a:t>
            </a:r>
            <a:br>
              <a:rPr lang="en-US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err="1">
                <a:solidFill>
                  <a:schemeClr val="accent1">
                    <a:lumMod val="50000"/>
                  </a:schemeClr>
                </a:solidFill>
                <a:cs typeface="Calibri Light"/>
              </a:rPr>
              <a:t>attractiveness</a:t>
            </a:r>
            <a:endParaRPr lang="ru-RU">
              <a:solidFill>
                <a:schemeClr val="accent1">
                  <a:lumMod val="50000"/>
                </a:schemeClr>
              </a:solidFill>
              <a:cs typeface="Calibri Light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5E71A18-41B6-08E1-AA78-568B17B940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5AE4525-74C1-55C5-026D-542B979A5D4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Better opportunities</a:t>
            </a:r>
          </a:p>
          <a:p>
            <a:r>
              <a:rPr lang="en-US" dirty="0"/>
              <a:t>Many friends</a:t>
            </a:r>
          </a:p>
          <a:p>
            <a:r>
              <a:rPr lang="en-US" dirty="0"/>
              <a:t>Better job</a:t>
            </a:r>
          </a:p>
          <a:p>
            <a:r>
              <a:rPr lang="en-US" dirty="0"/>
              <a:t>Self-confident</a:t>
            </a:r>
          </a:p>
          <a:p>
            <a:endParaRPr lang="en-US" dirty="0"/>
          </a:p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C64FE57-8527-E869-7AC9-80CE77F282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1B6BD3D-669C-8A79-C11F-F1430B04A52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Use</a:t>
            </a:r>
          </a:p>
          <a:p>
            <a:r>
              <a:rPr lang="en-US" dirty="0"/>
              <a:t>Jealousy</a:t>
            </a:r>
          </a:p>
          <a:p>
            <a:r>
              <a:rPr lang="en-US" dirty="0"/>
              <a:t>Too much attention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6767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0F1139-3D1E-8113-DB15-9963252C2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B45EAB-FAF2-8641-0BA8-FAB4C90378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Physically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stronger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men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are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more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exroverted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???</a:t>
            </a:r>
            <a:endParaRPr lang="ru-RU"/>
          </a:p>
          <a:p>
            <a:endParaRPr lang="ru-RU" dirty="0">
              <a:cs typeface="Calibri"/>
            </a:endParaRPr>
          </a:p>
        </p:txBody>
      </p:sp>
      <p:pic>
        <p:nvPicPr>
          <p:cNvPr id="4" name="Рисунок 4" descr="Изображение выглядит как человек, мужчина, в позе&#10;&#10;Автоматически созданное описание">
            <a:extLst>
              <a:ext uri="{FF2B5EF4-FFF2-40B4-BE49-F238E27FC236}">
                <a16:creationId xmlns:a16="http://schemas.microsoft.com/office/drawing/2014/main" id="{B3245B41-52DC-17F6-865A-8B2CE84393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2929" y="3433730"/>
            <a:ext cx="5460520" cy="3354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888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AF56BD-791F-4F65-6876-A3C800DDB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D6B86E-33AB-6458-2037-72F6D2D1B9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sz="40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Atractive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0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women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0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are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0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more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0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extroverted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?????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4" descr="Изображение выглядит как игрушка&#10;&#10;Автоматически созданное описание">
            <a:extLst>
              <a:ext uri="{FF2B5EF4-FFF2-40B4-BE49-F238E27FC236}">
                <a16:creationId xmlns:a16="http://schemas.microsoft.com/office/drawing/2014/main" id="{A123F47A-7F9F-9E36-055B-0D183C51A0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6098" y="2822131"/>
            <a:ext cx="4569124" cy="4031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219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20E18C-44F9-F868-636B-B386075B3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90E7D9-40E5-1DA2-0391-C3E4969C2F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Is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it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how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we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perceive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our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appearance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that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affects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our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</a:t>
            </a:r>
            <a:r>
              <a:rPr lang="ru-RU" sz="4800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personality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???</a:t>
            </a:r>
          </a:p>
        </p:txBody>
      </p:sp>
      <p:pic>
        <p:nvPicPr>
          <p:cNvPr id="4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B72B399B-A832-CC33-D385-1FF27FB631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6778" y="3218348"/>
            <a:ext cx="5086709" cy="349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3310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50</Words>
  <Application>Microsoft Office PowerPoint</Application>
  <PresentationFormat>Широкоэкранный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Personality Test</vt:lpstr>
      <vt:lpstr>Is there a link between physical appearance and personality?</vt:lpstr>
      <vt:lpstr>Презентация PowerPoint</vt:lpstr>
      <vt:lpstr>Презентация PowerPoint</vt:lpstr>
      <vt:lpstr>Презентация PowerPoint</vt:lpstr>
      <vt:lpstr>Advantages and Disadvantages that gives you  attractiveness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teacher</cp:lastModifiedBy>
  <cp:revision>95</cp:revision>
  <dcterms:created xsi:type="dcterms:W3CDTF">2022-09-20T17:34:51Z</dcterms:created>
  <dcterms:modified xsi:type="dcterms:W3CDTF">2022-10-01T11:23:22Z</dcterms:modified>
</cp:coreProperties>
</file>