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Default Extension="emf" ContentType="image/x-emf"/>
  <Default Extension="avi" ContentType="video/avi"/>
  <Override PartName="/docProps/app.xml" ContentType="application/vnd.openxmlformats-officedocument.extended-properties+xml"/>
  <Override PartName="/docProps/core.xml" ContentType="application/vnd.openxmlformats-package.core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6" r:id="rId7"/>
    <p:sldId id="262" r:id="rId8"/>
    <p:sldId id="274" r:id="rId9"/>
    <p:sldId id="263" r:id="rId10"/>
    <p:sldId id="265" r:id="rId11"/>
    <p:sldId id="264" r:id="rId12"/>
    <p:sldId id="267" r:id="rId13"/>
    <p:sldId id="268" r:id="rId14"/>
    <p:sldId id="269" r:id="rId15"/>
    <p:sldId id="270" r:id="rId16"/>
    <p:sldId id="271" r:id="rId17"/>
    <p:sldId id="275" r:id="rId18"/>
    <p:sldId id="273" r:id="rId19"/>
    <p:sldId id="276" r:id="rId20"/>
    <p:sldId id="277" r:id="rId21"/>
    <p:sldId id="279" r:id="rId22"/>
    <p:sldId id="278" r:id="rId23"/>
    <p:sldId id="280" r:id="rId24"/>
    <p:sldId id="281" r:id="rId25"/>
    <p:sldId id="272" r:id="rId26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546AF6F-BB41-4CE1-A359-2C93C9BEDA72}">
          <p14:sldIdLst>
            <p14:sldId id="256"/>
            <p14:sldId id="258"/>
            <p14:sldId id="259"/>
            <p14:sldId id="260"/>
            <p14:sldId id="261"/>
            <p14:sldId id="266"/>
            <p14:sldId id="262"/>
            <p14:sldId id="274"/>
            <p14:sldId id="263"/>
            <p14:sldId id="265"/>
            <p14:sldId id="264"/>
            <p14:sldId id="267"/>
            <p14:sldId id="268"/>
            <p14:sldId id="269"/>
            <p14:sldId id="270"/>
            <p14:sldId id="271"/>
            <p14:sldId id="275"/>
            <p14:sldId id="273"/>
            <p14:sldId id="276"/>
            <p14:sldId id="277"/>
            <p14:sldId id="279"/>
            <p14:sldId id="278"/>
            <p14:sldId id="280"/>
            <p14:sldId id="28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15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EF1D5CCB-4419-4BC8-8B11-4DB6B5029F8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F426AE-B252-44CC-B3AB-660F6CD80028}" type="parTrans" cxnId="{6133A27C-C8CF-4B9D-BF68-A1B480A27719}">
      <dgm:prSet/>
      <dgm:spPr/>
      <dgm:t>
        <a:bodyPr/>
        <a:lstStyle/>
        <a:p>
          <a:endParaRPr lang="ru-RU"/>
        </a:p>
      </dgm:t>
    </dgm:pt>
    <dgm:pt modelId="{C4C9A6C8-89B7-40E7-A045-EC429C749D76}">
      <dgm:prSet phldrT="[Текст]"/>
      <dgm:spPr/>
      <dgm:t>
        <a:bodyPr/>
        <a:lstStyle/>
        <a:p>
          <a:r>
            <a:rPr lang="ru-RU" smtClean="0"/>
            <a:t>Анимация</a:t>
          </a:r>
          <a:endParaRPr lang="ru-RU"/>
        </a:p>
      </dgm:t>
    </dgm:pt>
    <dgm:pt modelId="{CC45D6DC-2159-47C1-B56C-E09F2E3A1406}" type="parTrans" cxnId="{4DAA1C35-AAB7-45A2-8C74-41642A19A191}">
      <dgm:prSet/>
      <dgm:spPr/>
      <dgm:t>
        <a:bodyPr/>
        <a:lstStyle/>
        <a:p>
          <a:endParaRPr lang="ru-RU"/>
        </a:p>
      </dgm:t>
    </dgm:pt>
    <dgm:pt modelId="{BD46898D-0B32-4E06-BD34-6D74AB88EA54}">
      <dgm:prSet phldrT="[Текст]" custT="1"/>
      <dgm:spPr/>
      <dgm:t>
        <a:bodyPr/>
        <a:lstStyle/>
        <a:p>
          <a:r>
            <a:rPr lang="ru-RU" sz="1600" smtClean="0"/>
            <a:t>от фр. </a:t>
          </a:r>
          <a:r>
            <a:rPr lang="en-US" sz="1600" b="1" i="1" baseline="0" smtClean="0"/>
            <a:t>Animation</a:t>
          </a:r>
          <a:r>
            <a:rPr lang="en-US" sz="1600" smtClean="0"/>
            <a:t> - </a:t>
          </a:r>
          <a:r>
            <a:rPr lang="ru-RU" sz="1600" smtClean="0"/>
            <a:t>одушевление</a:t>
          </a:r>
          <a:endParaRPr lang="ru-RU" sz="1600"/>
        </a:p>
      </dgm:t>
    </dgm:pt>
    <dgm:pt modelId="{B0AD4AFB-474E-48A7-916B-B56034DD9815}" type="sibTrans" cxnId="{4DAA1C35-AAB7-45A2-8C74-41642A19A191}">
      <dgm:prSet/>
      <dgm:spPr/>
      <dgm:t>
        <a:bodyPr/>
        <a:lstStyle/>
        <a:p>
          <a:endParaRPr lang="ru-RU"/>
        </a:p>
      </dgm:t>
    </dgm:pt>
    <dgm:pt modelId="{619E39D3-12A3-47DC-82B5-73783B6E6B0E}" type="parTrans" cxnId="{0DF769B3-A108-4AE4-82AB-30DF24E7D022}">
      <dgm:prSet/>
      <dgm:spPr/>
      <dgm:t>
        <a:bodyPr/>
        <a:lstStyle/>
        <a:p>
          <a:endParaRPr lang="ru-RU"/>
        </a:p>
      </dgm:t>
    </dgm:pt>
    <dgm:pt modelId="{DBE8FF2E-9225-4CBE-AB33-D87F960A8398}">
      <dgm:prSet phldrT="[Текст]" custT="1"/>
      <dgm:spPr/>
      <dgm:t>
        <a:bodyPr/>
        <a:lstStyle/>
        <a:p>
          <a:r>
            <a:rPr lang="ru-RU" sz="1600" baseline="0" smtClean="0"/>
            <a:t>Искусственное представление движения, при которой обеспечивается целостное зрительное восприятие образов</a:t>
          </a:r>
          <a:endParaRPr lang="ru-RU" sz="1600"/>
        </a:p>
      </dgm:t>
    </dgm:pt>
    <dgm:pt modelId="{261BD5FA-E69F-40D8-9C1B-AA8990F71C96}" type="sibTrans" cxnId="{0DF769B3-A108-4AE4-82AB-30DF24E7D022}">
      <dgm:prSet/>
      <dgm:spPr/>
      <dgm:t>
        <a:bodyPr/>
        <a:lstStyle/>
        <a:p>
          <a:endParaRPr lang="ru-RU"/>
        </a:p>
      </dgm:t>
    </dgm:pt>
    <dgm:pt modelId="{485B27F2-3B36-4A6E-9D2F-2AF107F247F0}" type="sibTrans" cxnId="{6133A27C-C8CF-4B9D-BF68-A1B480A27719}">
      <dgm:prSet/>
      <dgm:spPr/>
      <dgm:t>
        <a:bodyPr/>
        <a:lstStyle/>
        <a:p>
          <a:endParaRPr lang="ru-RU"/>
        </a:p>
      </dgm:t>
    </dgm:pt>
    <dgm:pt modelId="{4A563C7E-CF84-4140-8AA6-420AB1724918}" type="parTrans" cxnId="{B851DFDE-2A53-4D92-8912-9AF9155198E7}">
      <dgm:prSet/>
      <dgm:spPr/>
      <dgm:t>
        <a:bodyPr/>
        <a:lstStyle/>
        <a:p>
          <a:endParaRPr lang="ru-RU"/>
        </a:p>
      </dgm:t>
    </dgm:pt>
    <dgm:pt modelId="{20BA0356-0063-495C-8D9B-FB0ADFB8AAE5}">
      <dgm:prSet phldrT="[Текст]"/>
      <dgm:spPr/>
      <dgm:t>
        <a:bodyPr/>
        <a:lstStyle/>
        <a:p>
          <a:r>
            <a:rPr lang="ru-RU" smtClean="0"/>
            <a:t>Мультипликация</a:t>
          </a:r>
          <a:endParaRPr lang="ru-RU"/>
        </a:p>
      </dgm:t>
    </dgm:pt>
    <dgm:pt modelId="{558ABAD3-DFD4-4EDA-89D2-AD1913969C96}" type="parTrans" cxnId="{6ECA88C5-477D-4F5D-94C7-8785B50FD7E3}">
      <dgm:prSet/>
      <dgm:spPr/>
      <dgm:t>
        <a:bodyPr/>
        <a:lstStyle/>
        <a:p>
          <a:endParaRPr lang="ru-RU"/>
        </a:p>
      </dgm:t>
    </dgm:pt>
    <dgm:pt modelId="{631CE45E-A401-4BFB-AFE1-DAE20BE212B8}">
      <dgm:prSet phldrT="[Текст]" custT="1"/>
      <dgm:spPr/>
      <dgm:t>
        <a:bodyPr/>
        <a:lstStyle/>
        <a:p>
          <a:r>
            <a:rPr lang="ru-RU" sz="1600" smtClean="0"/>
            <a:t>от лат. </a:t>
          </a:r>
          <a:r>
            <a:rPr lang="en-US" sz="1600" b="1" i="1" err="1" smtClean="0"/>
            <a:t>Multiplicatio</a:t>
          </a:r>
          <a:r>
            <a:rPr lang="en-US" sz="1600" smtClean="0"/>
            <a:t> – </a:t>
          </a:r>
          <a:r>
            <a:rPr lang="ru-RU" sz="1600" smtClean="0"/>
            <a:t>умножение, размножение</a:t>
          </a:r>
          <a:endParaRPr lang="ru-RU" sz="1600"/>
        </a:p>
      </dgm:t>
    </dgm:pt>
    <dgm:pt modelId="{2EB4A5ED-60E4-440A-8F32-0ECAF623C9B2}" type="sibTrans" cxnId="{6ECA88C5-477D-4F5D-94C7-8785B50FD7E3}">
      <dgm:prSet/>
      <dgm:spPr/>
      <dgm:t>
        <a:bodyPr/>
        <a:lstStyle/>
        <a:p>
          <a:endParaRPr lang="ru-RU"/>
        </a:p>
      </dgm:t>
    </dgm:pt>
    <dgm:pt modelId="{A3BC35B2-6C04-413C-A2ED-B93684E555C1}" type="parTrans" cxnId="{AC6AF8A9-7F7F-4EA6-ABC9-D2BDAA0B50F6}">
      <dgm:prSet/>
      <dgm:spPr/>
      <dgm:t>
        <a:bodyPr/>
        <a:lstStyle/>
        <a:p>
          <a:endParaRPr lang="ru-RU"/>
        </a:p>
      </dgm:t>
    </dgm:pt>
    <dgm:pt modelId="{CCF3B679-6A47-46F5-99E3-F632F092C3F4}">
      <dgm:prSet phldrT="[Текст]" custT="1"/>
      <dgm:spPr/>
      <dgm:t>
        <a:bodyPr/>
        <a:lstStyle/>
        <a:p>
          <a:r>
            <a:rPr lang="ru-RU" sz="1600" smtClean="0"/>
            <a:t>Технические приемы получения движущихся изображений, иллюзий движения</a:t>
          </a:r>
          <a:endParaRPr lang="ru-RU" sz="1600"/>
        </a:p>
      </dgm:t>
    </dgm:pt>
    <dgm:pt modelId="{C2D4D1D5-1DEC-4AAF-9DFD-115545FE5A4B}" type="sibTrans" cxnId="{AC6AF8A9-7F7F-4EA6-ABC9-D2BDAA0B50F6}">
      <dgm:prSet/>
      <dgm:spPr/>
      <dgm:t>
        <a:bodyPr/>
        <a:lstStyle/>
        <a:p>
          <a:endParaRPr lang="ru-RU"/>
        </a:p>
      </dgm:t>
    </dgm:pt>
    <dgm:pt modelId="{4A71A899-A686-4E1F-A915-E74D41EDF672}" type="sibTrans" cxnId="{B851DFDE-2A53-4D92-8912-9AF9155198E7}">
      <dgm:prSet/>
      <dgm:spPr/>
      <dgm:t>
        <a:bodyPr/>
        <a:lstStyle/>
        <a:p>
          <a:endParaRPr lang="ru-RU"/>
        </a:p>
      </dgm:t>
    </dgm:pt>
    <dgm:pt modelId="{AB58FC15-7A7D-4FBE-A24E-8F765BD02609}" type="parTrans" cxnId="{B7B4E72F-5B91-4C1D-95CA-F39C49F365AA}">
      <dgm:prSet/>
      <dgm:spPr/>
      <dgm:t>
        <a:bodyPr/>
        <a:lstStyle/>
        <a:p>
          <a:endParaRPr lang="ru-RU"/>
        </a:p>
      </dgm:t>
    </dgm:pt>
    <dgm:pt modelId="{9F560B77-D1EB-467C-8F76-80F68B5110E5}">
      <dgm:prSet phldrT="[Текст]"/>
      <dgm:spPr/>
      <dgm:t>
        <a:bodyPr/>
        <a:lstStyle/>
        <a:p>
          <a:r>
            <a:rPr lang="ru-RU" smtClean="0"/>
            <a:t>Компьютерная анимация</a:t>
          </a:r>
          <a:endParaRPr lang="ru-RU"/>
        </a:p>
      </dgm:t>
    </dgm:pt>
    <dgm:pt modelId="{8A27659E-919E-4176-87EF-DD884701A441}" type="parTrans" cxnId="{EEFF6241-A293-4BC8-8221-82E586AA2B73}">
      <dgm:prSet/>
      <dgm:spPr/>
      <dgm:t>
        <a:bodyPr/>
        <a:lstStyle/>
        <a:p>
          <a:endParaRPr lang="ru-RU"/>
        </a:p>
      </dgm:t>
    </dgm:pt>
    <dgm:pt modelId="{C09B6534-EA14-4A59-A3C2-A239A5DAD546}">
      <dgm:prSet phldrT="[Текст]" custT="1"/>
      <dgm:spPr/>
      <dgm:t>
        <a:bodyPr/>
        <a:lstStyle/>
        <a:p>
          <a:r>
            <a:rPr lang="ru-RU" sz="1600" smtClean="0"/>
            <a:t>Оживление изображений на экране дисплея, синтез динамических изображений на компьютере</a:t>
          </a:r>
          <a:endParaRPr lang="ru-RU" sz="1600"/>
        </a:p>
      </dgm:t>
    </dgm:pt>
    <dgm:pt modelId="{88AC2DD2-2D20-4672-A758-FF9AF22E74C9}" type="sibTrans" cxnId="{EEFF6241-A293-4BC8-8221-82E586AA2B73}">
      <dgm:prSet/>
      <dgm:spPr/>
      <dgm:t>
        <a:bodyPr/>
        <a:lstStyle/>
        <a:p>
          <a:endParaRPr lang="ru-RU"/>
        </a:p>
      </dgm:t>
    </dgm:pt>
    <dgm:pt modelId="{D7911C48-D176-4B7B-9CEC-5701D44BB0CB}" type="sibTrans" cxnId="{B7B4E72F-5B91-4C1D-95CA-F39C49F365AA}">
      <dgm:prSet/>
      <dgm:spPr/>
      <dgm:t>
        <a:bodyPr/>
        <a:lstStyle/>
        <a:p>
          <a:endParaRPr lang="ru-RU"/>
        </a:p>
      </dgm:t>
    </dgm:pt>
    <dgm:pt modelId="{E48EEE74-CA20-44E1-A15E-CB27B96817B9}" type="pres">
      <dgm:prSet presAssocID="{EF1D5CCB-4419-4BC8-8B11-4DB6B5029F8C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541E98-0669-44AD-A13D-6CD1450E4850}" type="pres">
      <dgm:prSet presAssocID="{9F560B77-D1EB-467C-8F76-80F68B5110E5}" presName="boxAndChildren"/>
      <dgm:spPr/>
      <dgm:t>
        <a:bodyPr/>
        <a:lstStyle/>
        <a:p/>
      </dgm:t>
    </dgm:pt>
    <dgm:pt modelId="{67830C78-1B2F-4C5B-B454-B15A88590471}" type="pres">
      <dgm:prSet presAssocID="{9F560B77-D1EB-467C-8F76-80F68B5110E5}" presName="parentTextBox" presStyleLbl="node1" presStyleCnt="3"/>
      <dgm:spPr/>
      <dgm:t>
        <a:bodyPr/>
        <a:lstStyle/>
        <a:p>
          <a:endParaRPr lang="ru-RU"/>
        </a:p>
      </dgm:t>
    </dgm:pt>
    <dgm:pt modelId="{2F3BD3AB-816C-41B7-9BE6-FEF5DB014A9E}" type="pres">
      <dgm:prSet presAssocID="{9F560B77-D1EB-467C-8F76-80F68B5110E5}" presName="entireBox" presStyleLbl="node1" presStyleCnt="3"/>
      <dgm:spPr/>
      <dgm:t>
        <a:bodyPr/>
        <a:lstStyle/>
        <a:p>
          <a:endParaRPr lang="ru-RU"/>
        </a:p>
      </dgm:t>
    </dgm:pt>
    <dgm:pt modelId="{6E9F61B9-A072-4D25-9180-0E983301ED05}" type="pres">
      <dgm:prSet presAssocID="{9F560B77-D1EB-467C-8F76-80F68B5110E5}" presName="descendantBox"/>
      <dgm:spPr/>
      <dgm:t>
        <a:bodyPr/>
        <a:lstStyle/>
        <a:p/>
      </dgm:t>
    </dgm:pt>
    <dgm:pt modelId="{EBA9F2ED-1F6B-458A-8EDE-FD8E0DB58C94}" type="pres">
      <dgm:prSet presAssocID="{C09B6534-EA14-4A59-A3C2-A239A5DAD546}" presName="childTextBox" presStyleLbl="fgAccFollowNode1" presStyleCnt="5" custScaleX="148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AC49C-19DD-461E-A0E0-131503056B51}" type="pres">
      <dgm:prSet presAssocID="{4A71A899-A686-4E1F-A915-E74D41EDF672}" presName="sp"/>
      <dgm:spPr/>
      <dgm:t>
        <a:bodyPr/>
        <a:lstStyle/>
        <a:p/>
      </dgm:t>
    </dgm:pt>
    <dgm:pt modelId="{BC59A639-E60A-4246-A58E-7A21ADBDC4D7}" type="pres">
      <dgm:prSet presAssocID="{20BA0356-0063-495C-8D9B-FB0ADFB8AAE5}" presName="arrowAndChildren"/>
      <dgm:spPr/>
      <dgm:t>
        <a:bodyPr/>
        <a:lstStyle/>
        <a:p/>
      </dgm:t>
    </dgm:pt>
    <dgm:pt modelId="{4C4650C3-612D-40E4-9107-1EA77E66E297}" type="pres">
      <dgm:prSet presAssocID="{20BA0356-0063-495C-8D9B-FB0ADFB8AAE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28C34862-05F1-4DFA-8F01-A91BE9B1B285}" type="pres">
      <dgm:prSet presAssocID="{20BA0356-0063-495C-8D9B-FB0ADFB8AAE5}" presName="arrow" presStyleLbl="node1" presStyleIdx="1" presStyleCnt="3"/>
      <dgm:spPr/>
      <dgm:t>
        <a:bodyPr/>
        <a:lstStyle/>
        <a:p>
          <a:endParaRPr lang="ru-RU"/>
        </a:p>
      </dgm:t>
    </dgm:pt>
    <dgm:pt modelId="{442CAC1C-A448-49C1-9B71-6E40D40AE5C9}" type="pres">
      <dgm:prSet presAssocID="{20BA0356-0063-495C-8D9B-FB0ADFB8AAE5}" presName="descendantArrow"/>
      <dgm:spPr/>
      <dgm:t>
        <a:bodyPr/>
        <a:lstStyle/>
        <a:p/>
      </dgm:t>
    </dgm:pt>
    <dgm:pt modelId="{30B89EDE-E227-4E81-92F2-505F0F61A526}" type="pres">
      <dgm:prSet presAssocID="{631CE45E-A401-4BFB-AFE1-DAE20BE212B8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6205D-716A-4A68-88D4-63319914E9EE}" type="pres">
      <dgm:prSet presAssocID="{CCF3B679-6A47-46F5-99E3-F632F092C3F4}" presName="childTextArrow" presStyleLbl="fgAccFollowNode1" presStyleIdx="2" presStyleCnt="5" custScaleX="148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D6550-BA7B-4F7D-9559-188EFC149890}" type="pres">
      <dgm:prSet presAssocID="{485B27F2-3B36-4A6E-9D2F-2AF107F247F0}" presName="sp"/>
      <dgm:spPr/>
      <dgm:t>
        <a:bodyPr/>
        <a:lstStyle/>
        <a:p/>
      </dgm:t>
    </dgm:pt>
    <dgm:pt modelId="{E74A1FF8-2B5F-4784-9667-192E0FFD312B}" type="pres">
      <dgm:prSet presAssocID="{C4C9A6C8-89B7-40E7-A045-EC429C749D76}" presName="arrowAndChildren"/>
      <dgm:spPr/>
      <dgm:t>
        <a:bodyPr/>
        <a:lstStyle/>
        <a:p/>
      </dgm:t>
    </dgm:pt>
    <dgm:pt modelId="{EB3D2E68-0112-463C-AEA2-E8907D4BE084}" type="pres">
      <dgm:prSet presAssocID="{C4C9A6C8-89B7-40E7-A045-EC429C749D76}" presName="parentTextArrow" presStyleLbl="node1" presStyleIdx="2" presStyleCnt="3"/>
      <dgm:spPr/>
      <dgm:t>
        <a:bodyPr/>
        <a:lstStyle/>
        <a:p>
          <a:endParaRPr lang="ru-RU"/>
        </a:p>
      </dgm:t>
    </dgm:pt>
    <dgm:pt modelId="{71484BCC-4230-4328-8243-0C7CD099B50A}" type="pres">
      <dgm:prSet presAssocID="{C4C9A6C8-89B7-40E7-A045-EC429C749D76}" presName="arrow" presStyleLbl="node1" presStyleIdx="2" presStyleCnt="3" custLinFactNeighborY="-10861"/>
      <dgm:spPr/>
      <dgm:t>
        <a:bodyPr/>
        <a:lstStyle/>
        <a:p>
          <a:endParaRPr lang="ru-RU"/>
        </a:p>
      </dgm:t>
    </dgm:pt>
    <dgm:pt modelId="{F653A98C-48AD-48CD-8249-BE40CD79B257}" type="pres">
      <dgm:prSet presAssocID="{C4C9A6C8-89B7-40E7-A045-EC429C749D76}" presName="descendantArrow"/>
      <dgm:spPr/>
      <dgm:t>
        <a:bodyPr/>
        <a:lstStyle/>
        <a:p/>
      </dgm:t>
    </dgm:pt>
    <dgm:pt modelId="{50F686C5-4169-4736-A25E-21EFA2076B7F}" type="pres">
      <dgm:prSet presAssocID="{BD46898D-0B32-4E06-BD34-6D74AB88EA54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9DDC04-B67B-465F-B44E-3720A51F71FB}" type="pres">
      <dgm:prSet presAssocID="{DBE8FF2E-9225-4CBE-AB33-D87F960A8398}" presName="childTextArrow" presStyleLbl="fgAccFollowNode1" presStyleIdx="4" presStyleCnt="5" custScaleX="146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33A27C-C8CF-4B9D-BF68-A1B480A27719}" srcId="{EF1D5CCB-4419-4BC8-8B11-4DB6B5029F8C}" destId="{C4C9A6C8-89B7-40E7-A045-EC429C749D76}" srcOrd="0" destOrd="0" parTransId="{54F426AE-B252-44CC-B3AB-660F6CD80028}" sibTransId="{485B27F2-3B36-4A6E-9D2F-2AF107F247F0}"/>
    <dgm:cxn modelId="{4DAA1C35-AAB7-45A2-8C74-41642A19A191}" srcId="{C4C9A6C8-89B7-40E7-A045-EC429C749D76}" destId="{BD46898D-0B32-4E06-BD34-6D74AB88EA54}" srcOrd="0" destOrd="0" parTransId="{CC45D6DC-2159-47C1-B56C-E09F2E3A1406}" sibTransId="{B0AD4AFB-474E-48A7-916B-B56034DD9815}"/>
    <dgm:cxn modelId="{0DF769B3-A108-4AE4-82AB-30DF24E7D022}" srcId="{C4C9A6C8-89B7-40E7-A045-EC429C749D76}" destId="{DBE8FF2E-9225-4CBE-AB33-D87F960A8398}" srcOrd="1" destOrd="0" parTransId="{619E39D3-12A3-47DC-82B5-73783B6E6B0E}" sibTransId="{261BD5FA-E69F-40D8-9C1B-AA8990F71C96}"/>
    <dgm:cxn modelId="{B851DFDE-2A53-4D92-8912-9AF9155198E7}" srcId="{EF1D5CCB-4419-4BC8-8B11-4DB6B5029F8C}" destId="{20BA0356-0063-495C-8D9B-FB0ADFB8AAE5}" srcOrd="1" destOrd="0" parTransId="{4A563C7E-CF84-4140-8AA6-420AB1724918}" sibTransId="{4A71A899-A686-4E1F-A915-E74D41EDF672}"/>
    <dgm:cxn modelId="{6ECA88C5-477D-4F5D-94C7-8785B50FD7E3}" srcId="{20BA0356-0063-495C-8D9B-FB0ADFB8AAE5}" destId="{631CE45E-A401-4BFB-AFE1-DAE20BE212B8}" srcOrd="0" destOrd="0" parTransId="{558ABAD3-DFD4-4EDA-89D2-AD1913969C96}" sibTransId="{2EB4A5ED-60E4-440A-8F32-0ECAF623C9B2}"/>
    <dgm:cxn modelId="{AC6AF8A9-7F7F-4EA6-ABC9-D2BDAA0B50F6}" srcId="{20BA0356-0063-495C-8D9B-FB0ADFB8AAE5}" destId="{CCF3B679-6A47-46F5-99E3-F632F092C3F4}" srcOrd="1" destOrd="0" parTransId="{A3BC35B2-6C04-413C-A2ED-B93684E555C1}" sibTransId="{C2D4D1D5-1DEC-4AAF-9DFD-115545FE5A4B}"/>
    <dgm:cxn modelId="{B7B4E72F-5B91-4C1D-95CA-F39C49F365AA}" srcId="{EF1D5CCB-4419-4BC8-8B11-4DB6B5029F8C}" destId="{9F560B77-D1EB-467C-8F76-80F68B5110E5}" srcOrd="2" destOrd="0" parTransId="{AB58FC15-7A7D-4FBE-A24E-8F765BD02609}" sibTransId="{D7911C48-D176-4B7B-9CEC-5701D44BB0CB}"/>
    <dgm:cxn modelId="{EEFF6241-A293-4BC8-8221-82E586AA2B73}" srcId="{9F560B77-D1EB-467C-8F76-80F68B5110E5}" destId="{C09B6534-EA14-4A59-A3C2-A239A5DAD546}" srcOrd="0" destOrd="0" parTransId="{8A27659E-919E-4176-87EF-DD884701A441}" sibTransId="{88AC2DD2-2D20-4672-A758-FF9AF22E74C9}"/>
    <dgm:cxn modelId="{02E50335-F8E5-41FE-89C0-D6E55A3BE735}" type="presOf" srcId="{EF1D5CCB-4419-4BC8-8B11-4DB6B5029F8C}" destId="{E48EEE74-CA20-44E1-A15E-CB27B96817B9}" srcOrd="0" destOrd="0" presId="urn:microsoft.com/office/officeart/2005/8/layout/process4"/>
    <dgm:cxn modelId="{7DB94684-5FD3-4484-9744-AC392E4EC0E8}" type="presParOf" srcId="{E48EEE74-CA20-44E1-A15E-CB27B96817B9}" destId="{2A541E98-0669-44AD-A13D-6CD1450E4850}" srcOrd="0" destOrd="0" presId="urn:microsoft.com/office/officeart/2005/8/layout/process4"/>
    <dgm:cxn modelId="{7E5C56FD-23DE-4393-BE8C-5CD8D85E3719}" type="presParOf" srcId="{2A541E98-0669-44AD-A13D-6CD1450E4850}" destId="{67830C78-1B2F-4C5B-B454-B15A88590471}" srcOrd="0" destOrd="0" presId="urn:microsoft.com/office/officeart/2005/8/layout/process4"/>
    <dgm:cxn modelId="{00BF40DA-F580-42B4-A6D5-590409EE7BD4}" type="presOf" srcId="{9F560B77-D1EB-467C-8F76-80F68B5110E5}" destId="{67830C78-1B2F-4C5B-B454-B15A88590471}" srcOrd="0" destOrd="0" presId="urn:microsoft.com/office/officeart/2005/8/layout/process4"/>
    <dgm:cxn modelId="{637F134C-0034-404B-8B63-09AB03A63196}" type="presParOf" srcId="{2A541E98-0669-44AD-A13D-6CD1450E4850}" destId="{2F3BD3AB-816C-41B7-9BE6-FEF5DB014A9E}" srcOrd="1" destOrd="0" presId="urn:microsoft.com/office/officeart/2005/8/layout/process4"/>
    <dgm:cxn modelId="{B7591B1C-3511-4D60-883B-7AA048404EAD}" type="presOf" srcId="{9F560B77-D1EB-467C-8F76-80F68B5110E5}" destId="{2F3BD3AB-816C-41B7-9BE6-FEF5DB014A9E}" srcOrd="1" destOrd="0" presId="urn:microsoft.com/office/officeart/2005/8/layout/process4"/>
    <dgm:cxn modelId="{6A7FDB9C-D8F2-43FD-8510-FE982EF8880F}" type="presParOf" srcId="{2A541E98-0669-44AD-A13D-6CD1450E4850}" destId="{6E9F61B9-A072-4D25-9180-0E983301ED05}" srcOrd="2" destOrd="0" presId="urn:microsoft.com/office/officeart/2005/8/layout/process4"/>
    <dgm:cxn modelId="{FF094884-1101-4680-AB27-619D3FCCC75A}" type="presParOf" srcId="{6E9F61B9-A072-4D25-9180-0E983301ED05}" destId="{EBA9F2ED-1F6B-458A-8EDE-FD8E0DB58C94}" srcOrd="0" destOrd="0" presId="urn:microsoft.com/office/officeart/2005/8/layout/process4"/>
    <dgm:cxn modelId="{FB8D0A4B-E3A4-46D9-AEA8-53D1B937DDD5}" type="presOf" srcId="{C09B6534-EA14-4A59-A3C2-A239A5DAD546}" destId="{EBA9F2ED-1F6B-458A-8EDE-FD8E0DB58C94}" srcOrd="0" destOrd="0" presId="urn:microsoft.com/office/officeart/2005/8/layout/process4"/>
    <dgm:cxn modelId="{FDC86702-A566-4EF3-B9D6-DFB5E3D13405}" type="presParOf" srcId="{E48EEE74-CA20-44E1-A15E-CB27B96817B9}" destId="{29FAC49C-19DD-461E-A0E0-131503056B51}" srcOrd="1" destOrd="0" presId="urn:microsoft.com/office/officeart/2005/8/layout/process4"/>
    <dgm:cxn modelId="{84A60218-717B-4568-AE05-2BB1C8828E25}" type="presParOf" srcId="{E48EEE74-CA20-44E1-A15E-CB27B96817B9}" destId="{BC59A639-E60A-4246-A58E-7A21ADBDC4D7}" srcOrd="2" destOrd="0" presId="urn:microsoft.com/office/officeart/2005/8/layout/process4"/>
    <dgm:cxn modelId="{59E444B2-33A0-4EFE-A3F6-199F3F736555}" type="presParOf" srcId="{BC59A639-E60A-4246-A58E-7A21ADBDC4D7}" destId="{4C4650C3-612D-40E4-9107-1EA77E66E297}" srcOrd="0" destOrd="0" presId="urn:microsoft.com/office/officeart/2005/8/layout/process4"/>
    <dgm:cxn modelId="{3321626B-702A-42AC-B9E0-455E60CC042A}" type="presOf" srcId="{20BA0356-0063-495C-8D9B-FB0ADFB8AAE5}" destId="{4C4650C3-612D-40E4-9107-1EA77E66E297}" srcOrd="0" destOrd="0" presId="urn:microsoft.com/office/officeart/2005/8/layout/process4"/>
    <dgm:cxn modelId="{A439F60C-8E59-4E21-B8F5-356027437940}" type="presParOf" srcId="{BC59A639-E60A-4246-A58E-7A21ADBDC4D7}" destId="{28C34862-05F1-4DFA-8F01-A91BE9B1B285}" srcOrd="1" destOrd="0" presId="urn:microsoft.com/office/officeart/2005/8/layout/process4"/>
    <dgm:cxn modelId="{778C7576-B5E2-4B8C-B5D2-A73BAA84C2A3}" type="presOf" srcId="{20BA0356-0063-495C-8D9B-FB0ADFB8AAE5}" destId="{28C34862-05F1-4DFA-8F01-A91BE9B1B285}" srcOrd="1" destOrd="0" presId="urn:microsoft.com/office/officeart/2005/8/layout/process4"/>
    <dgm:cxn modelId="{5BF569CF-66F9-4881-802B-ACD805491F28}" type="presParOf" srcId="{BC59A639-E60A-4246-A58E-7A21ADBDC4D7}" destId="{442CAC1C-A448-49C1-9B71-6E40D40AE5C9}" srcOrd="2" destOrd="0" presId="urn:microsoft.com/office/officeart/2005/8/layout/process4"/>
    <dgm:cxn modelId="{FFEC7E78-056D-44EB-BC1F-F4BCB70CD0F6}" type="presParOf" srcId="{442CAC1C-A448-49C1-9B71-6E40D40AE5C9}" destId="{30B89EDE-E227-4E81-92F2-505F0F61A526}" srcOrd="0" destOrd="0" presId="urn:microsoft.com/office/officeart/2005/8/layout/process4"/>
    <dgm:cxn modelId="{CD129DFA-4166-449A-B1B2-4BDD5641B4DB}" type="presOf" srcId="{631CE45E-A401-4BFB-AFE1-DAE20BE212B8}" destId="{30B89EDE-E227-4E81-92F2-505F0F61A526}" srcOrd="0" destOrd="0" presId="urn:microsoft.com/office/officeart/2005/8/layout/process4"/>
    <dgm:cxn modelId="{7A8A676D-BE80-4E14-8B63-42BF69565744}" type="presParOf" srcId="{442CAC1C-A448-49C1-9B71-6E40D40AE5C9}" destId="{36C6205D-716A-4A68-88D4-63319914E9EE}" srcOrd="1" destOrd="0" presId="urn:microsoft.com/office/officeart/2005/8/layout/process4"/>
    <dgm:cxn modelId="{E06631F4-048B-4D31-85E1-75E1EB8AE4B7}" type="presOf" srcId="{CCF3B679-6A47-46F5-99E3-F632F092C3F4}" destId="{36C6205D-716A-4A68-88D4-63319914E9EE}" srcOrd="0" destOrd="0" presId="urn:microsoft.com/office/officeart/2005/8/layout/process4"/>
    <dgm:cxn modelId="{12AD58C5-83C7-4F90-AA13-3E1D99030033}" type="presParOf" srcId="{E48EEE74-CA20-44E1-A15E-CB27B96817B9}" destId="{CEED6550-BA7B-4F7D-9559-188EFC149890}" srcOrd="3" destOrd="0" presId="urn:microsoft.com/office/officeart/2005/8/layout/process4"/>
    <dgm:cxn modelId="{0875DC1B-8CA4-4EF2-BF50-AE9331AE8349}" type="presParOf" srcId="{E48EEE74-CA20-44E1-A15E-CB27B96817B9}" destId="{E74A1FF8-2B5F-4784-9667-192E0FFD312B}" srcOrd="4" destOrd="0" presId="urn:microsoft.com/office/officeart/2005/8/layout/process4"/>
    <dgm:cxn modelId="{7EB1173D-9AB4-4712-B2F4-3167A08A717C}" type="presParOf" srcId="{E74A1FF8-2B5F-4784-9667-192E0FFD312B}" destId="{EB3D2E68-0112-463C-AEA2-E8907D4BE084}" srcOrd="0" destOrd="0" presId="urn:microsoft.com/office/officeart/2005/8/layout/process4"/>
    <dgm:cxn modelId="{7018728C-7E9F-41A9-96EE-109A2D868BF0}" type="presOf" srcId="{C4C9A6C8-89B7-40E7-A045-EC429C749D76}" destId="{EB3D2E68-0112-463C-AEA2-E8907D4BE084}" srcOrd="0" destOrd="0" presId="urn:microsoft.com/office/officeart/2005/8/layout/process4"/>
    <dgm:cxn modelId="{5F35A474-C7D1-4077-AD0B-5419EA23E9D8}" type="presParOf" srcId="{E74A1FF8-2B5F-4784-9667-192E0FFD312B}" destId="{71484BCC-4230-4328-8243-0C7CD099B50A}" srcOrd="1" destOrd="0" presId="urn:microsoft.com/office/officeart/2005/8/layout/process4"/>
    <dgm:cxn modelId="{2A39D335-E8E2-4A1D-AA74-5FB72C53FC37}" type="presOf" srcId="{C4C9A6C8-89B7-40E7-A045-EC429C749D76}" destId="{71484BCC-4230-4328-8243-0C7CD099B50A}" srcOrd="1" destOrd="0" presId="urn:microsoft.com/office/officeart/2005/8/layout/process4"/>
    <dgm:cxn modelId="{6FB6FF68-EB5D-4F5A-9A32-2646F200D1A5}" type="presParOf" srcId="{E74A1FF8-2B5F-4784-9667-192E0FFD312B}" destId="{F653A98C-48AD-48CD-8249-BE40CD79B257}" srcOrd="2" destOrd="0" presId="urn:microsoft.com/office/officeart/2005/8/layout/process4"/>
    <dgm:cxn modelId="{521750F1-9799-446A-B246-33F7CA63AF04}" type="presParOf" srcId="{F653A98C-48AD-48CD-8249-BE40CD79B257}" destId="{50F686C5-4169-4736-A25E-21EFA2076B7F}" srcOrd="0" destOrd="0" presId="urn:microsoft.com/office/officeart/2005/8/layout/process4"/>
    <dgm:cxn modelId="{4E36C1A1-A3C5-4F2F-BD71-17E1D6D549E1}" type="presOf" srcId="{BD46898D-0B32-4E06-BD34-6D74AB88EA54}" destId="{50F686C5-4169-4736-A25E-21EFA2076B7F}" srcOrd="0" destOrd="0" presId="urn:microsoft.com/office/officeart/2005/8/layout/process4"/>
    <dgm:cxn modelId="{B9734E60-7EB3-4DA7-A403-29D35C40C9BD}" type="presParOf" srcId="{F653A98C-48AD-48CD-8249-BE40CD79B257}" destId="{759DDC04-B67B-465F-B44E-3720A51F71FB}" srcOrd="1" destOrd="0" presId="urn:microsoft.com/office/officeart/2005/8/layout/process4"/>
    <dgm:cxn modelId="{1CBBFA0D-E1BC-4E50-9B9B-1F1EB23ACB33}" type="presOf" srcId="{DBE8FF2E-9225-4CBE-AB33-D87F960A8398}" destId="{759DDC04-B67B-465F-B44E-3720A51F71F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8" name=""/>
      <dsp:cNvGrpSpPr/>
    </dsp:nvGrpSpPr>
    <dsp:grpSpPr/>
    <dsp:sp modelId="{2F3BD3AB-816C-41B7-9BE6-FEF5DB014A9E}">
      <dsp:nvSpPr>
        <dsp:cNvPr id="9" name=""/>
        <dsp:cNvSpPr/>
      </dsp:nvSpPr>
      <dsp:spPr>
        <a:xfrm>
          <a:off x="0" y="3956909"/>
          <a:ext cx="7632848" cy="12987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/>
            <a:t>Компьютерная анимация</a:t>
          </a:r>
          <a:endParaRPr lang="ru-RU" sz="2500" kern="1200"/>
        </a:p>
      </dsp:txBody>
      <dsp:txXfrm>
        <a:off x="0" y="3956909"/>
        <a:ext cx="7632848" cy="701322"/>
      </dsp:txXfrm>
    </dsp:sp>
    <dsp:sp modelId="{EBA9F2ED-1F6B-458A-8EDE-FD8E0DB58C94}">
      <dsp:nvSpPr>
        <dsp:cNvPr id="10" name=""/>
        <dsp:cNvSpPr/>
      </dsp:nvSpPr>
      <dsp:spPr>
        <a:xfrm>
          <a:off x="4623" y="4632256"/>
          <a:ext cx="7623600" cy="5974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Оживление изображений на экране дисплея, синтез динамических изображений на компьютере</a:t>
          </a:r>
          <a:endParaRPr lang="ru-RU" sz="1600" kern="1200"/>
        </a:p>
      </dsp:txBody>
      <dsp:txXfrm>
        <a:off x="4623" y="4632256"/>
        <a:ext cx="7623600" cy="597423"/>
      </dsp:txXfrm>
    </dsp:sp>
    <dsp:sp modelId="{28C34862-05F1-4DFA-8F01-A91BE9B1B285}">
      <dsp:nvSpPr>
        <dsp:cNvPr id="11" name=""/>
        <dsp:cNvSpPr/>
      </dsp:nvSpPr>
      <dsp:spPr>
        <a:xfrm rot="10800000">
          <a:off x="0" y="1978919"/>
          <a:ext cx="7632848" cy="199747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/>
            <a:t>Мультипликация</a:t>
          </a:r>
          <a:endParaRPr lang="ru-RU" sz="2500" kern="1200"/>
        </a:p>
      </dsp:txBody>
      <dsp:txXfrm rot="-10800000">
        <a:off x="0" y="1978919"/>
        <a:ext cx="7632848" cy="701112"/>
      </dsp:txXfrm>
    </dsp:sp>
    <dsp:sp modelId="{30B89EDE-E227-4E81-92F2-505F0F61A526}">
      <dsp:nvSpPr>
        <dsp:cNvPr id="12" name=""/>
        <dsp:cNvSpPr/>
      </dsp:nvSpPr>
      <dsp:spPr>
        <a:xfrm>
          <a:off x="252" y="2680031"/>
          <a:ext cx="3074755" cy="5972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от лат. </a:t>
          </a:r>
          <a:r>
            <a:rPr lang="en-US" sz="1600" b="1" i="1" kern="1200" err="1" smtClean="0"/>
            <a:t>Multiplicatio</a:t>
          </a:r>
          <a:r>
            <a:rPr lang="en-US" sz="1600" kern="1200" smtClean="0"/>
            <a:t> – </a:t>
          </a:r>
          <a:r>
            <a:rPr lang="ru-RU" sz="1600" kern="1200" smtClean="0"/>
            <a:t>умножение, размножение</a:t>
          </a:r>
          <a:endParaRPr lang="ru-RU" sz="1600" kern="1200"/>
        </a:p>
      </dsp:txBody>
      <dsp:txXfrm>
        <a:off x="252" y="2680031"/>
        <a:ext cx="3074755" cy="597243"/>
      </dsp:txXfrm>
    </dsp:sp>
    <dsp:sp modelId="{36C6205D-716A-4A68-88D4-63319914E9EE}">
      <dsp:nvSpPr>
        <dsp:cNvPr id="13" name=""/>
        <dsp:cNvSpPr/>
      </dsp:nvSpPr>
      <dsp:spPr>
        <a:xfrm>
          <a:off x="3075008" y="2680031"/>
          <a:ext cx="4557587" cy="5972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Технические приемы получения движущихся изображений, иллюзий движения</a:t>
          </a:r>
          <a:endParaRPr lang="ru-RU" sz="1600" kern="1200"/>
        </a:p>
      </dsp:txBody>
      <dsp:txXfrm>
        <a:off x="3075008" y="2680031"/>
        <a:ext cx="4557587" cy="597243"/>
      </dsp:txXfrm>
    </dsp:sp>
    <dsp:sp modelId="{71484BCC-4230-4328-8243-0C7CD099B50A}">
      <dsp:nvSpPr>
        <dsp:cNvPr id="14" name=""/>
        <dsp:cNvSpPr/>
      </dsp:nvSpPr>
      <dsp:spPr>
        <a:xfrm rot="10800000">
          <a:off x="0" y="0"/>
          <a:ext cx="7632848" cy="199747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/>
            <a:t>Анимация</a:t>
          </a:r>
          <a:endParaRPr lang="ru-RU" sz="2500" kern="1200"/>
        </a:p>
      </dsp:txBody>
      <dsp:txXfrm rot="-10800000">
        <a:off x="0" y="0"/>
        <a:ext cx="7632848" cy="701112"/>
      </dsp:txXfrm>
    </dsp:sp>
    <dsp:sp modelId="{50F686C5-4169-4736-A25E-21EFA2076B7F}">
      <dsp:nvSpPr>
        <dsp:cNvPr id="15" name=""/>
        <dsp:cNvSpPr/>
      </dsp:nvSpPr>
      <dsp:spPr>
        <a:xfrm>
          <a:off x="1484" y="702041"/>
          <a:ext cx="3093390" cy="5972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от фр. </a:t>
          </a:r>
          <a:r>
            <a:rPr lang="en-US" sz="1600" b="1" i="1" kern="1200" baseline="0" smtClean="0"/>
            <a:t>Animation</a:t>
          </a:r>
          <a:r>
            <a:rPr lang="en-US" sz="1600" kern="1200" smtClean="0"/>
            <a:t> - </a:t>
          </a:r>
          <a:r>
            <a:rPr lang="ru-RU" sz="1600" kern="1200" smtClean="0"/>
            <a:t>одушевление</a:t>
          </a:r>
          <a:endParaRPr lang="ru-RU" sz="1600" kern="1200"/>
        </a:p>
      </dsp:txBody>
      <dsp:txXfrm>
        <a:off x="1484" y="702041"/>
        <a:ext cx="3093390" cy="597243"/>
      </dsp:txXfrm>
    </dsp:sp>
    <dsp:sp modelId="{759DDC04-B67B-465F-B44E-3720A51F71FB}">
      <dsp:nvSpPr>
        <dsp:cNvPr id="16" name=""/>
        <dsp:cNvSpPr/>
      </dsp:nvSpPr>
      <dsp:spPr>
        <a:xfrm>
          <a:off x="3094875" y="702041"/>
          <a:ext cx="4536488" cy="5972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/>
            <a:t>Искусственное представление движения, при которой обеспечивается целостное зрительное восприятие образов</a:t>
          </a:r>
          <a:endParaRPr lang="ru-RU" sz="1600" kern="1200"/>
        </a:p>
      </dsp:txBody>
      <dsp:txXfrm>
        <a:off x="3094875" y="702041"/>
        <a:ext cx="4536488" cy="597243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type="rect" r:blip="" zOrderOff="1" hideGeom="1">
                    <dgm:adjLst/>
                  </dgm:shape>
                </dgm:if>
                <dgm:else name="Name9">
                  <dgm:shape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type="rect" r:blip="" zOrderOff="1" hideGeom="1">
                    <dgm:adjLst/>
                  </dgm:shape>
                </dgm:if>
                <dgm:else name="Name23">
                  <dgm:shape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DD01E8-136A-43D5-853A-56B07316ED5F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A411EA91-87AA-4D10-97A7-A516666FEA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woTxTwoObj" preserve="1">
  <p:cSld name="Сравнени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  <p:custDataLst>
              <p:tags r:id="rId4"/>
            </p:custDataLst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  <p:custDataLst>
              <p:tags r:id="rId5"/>
            </p:custDataLst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CDD01E8-136A-43D5-853A-56B07316ED5F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A411EA91-87AA-4D10-97A7-A516666FEA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Tx" preserve="1">
  <p:cSld name="Объект с подписью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ct val="0"/>
              </a:spcBef>
              <a:spcAft>
                <a:spcPct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CDD01E8-136A-43D5-853A-56B07316ED5F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A411EA91-87AA-4D10-97A7-A516666FEA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image" Target="../media/image1.jpeg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9" name="Прямоугольник 8"/>
          <p:cNvSpPr/>
          <p:nvPr>
            <p:custDataLst>
              <p:tags r:id="rId5"/>
            </p:custDataLst>
          </p:nvPr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6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fld id="{2CDD01E8-136A-43D5-853A-56B07316ED5F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A411EA91-87AA-4D10-97A7-A516666FEA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7" r:id="rId2"/>
    <p:sldLayoutId id="2147483740" r:id="rId3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Tx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Tx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0.xml" /><Relationship Id="rId3" Type="http://schemas.openxmlformats.org/officeDocument/2006/relationships/image" Target="../media/image2.png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image" Target="../media/image3.png" /><Relationship Id="rId7" Type="http://schemas.openxmlformats.org/officeDocument/2006/relationships/tags" Target="../tags/tag3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image" Target="../media/image21.jpeg" /><Relationship Id="rId5" Type="http://schemas.openxmlformats.org/officeDocument/2006/relationships/tags" Target="../tags/tag71.xml" /><Relationship Id="rId6" Type="http://schemas.openxmlformats.org/officeDocument/2006/relationships/image" Target="../media/image22.jpeg" /><Relationship Id="rId7" Type="http://schemas.openxmlformats.org/officeDocument/2006/relationships/tags" Target="../tags/tag72.xml" /><Relationship Id="rId8" Type="http://schemas.openxmlformats.org/officeDocument/2006/relationships/image" Target="../media/image23.png" /><Relationship Id="rId9" Type="http://schemas.openxmlformats.org/officeDocument/2006/relationships/tags" Target="../tags/tag7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image" Target="../media/image24.png" /><Relationship Id="rId7" Type="http://schemas.openxmlformats.org/officeDocument/2006/relationships/tags" Target="../tags/tag78.xml" /><Relationship Id="rId8" Type="http://schemas.openxmlformats.org/officeDocument/2006/relationships/image" Target="../media/image25.png" /><Relationship Id="rId9" Type="http://schemas.openxmlformats.org/officeDocument/2006/relationships/tags" Target="../tags/tag7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5.xml" /><Relationship Id="rId11" Type="http://schemas.openxmlformats.org/officeDocument/2006/relationships/image" Target="../media/image29.png" /><Relationship Id="rId12" Type="http://schemas.openxmlformats.org/officeDocument/2006/relationships/tags" Target="../tags/tag86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image" Target="../media/image26.png" /><Relationship Id="rId6" Type="http://schemas.openxmlformats.org/officeDocument/2006/relationships/tags" Target="../tags/tag83.xml" /><Relationship Id="rId7" Type="http://schemas.openxmlformats.org/officeDocument/2006/relationships/image" Target="../media/image27.png" /><Relationship Id="rId8" Type="http://schemas.openxmlformats.org/officeDocument/2006/relationships/tags" Target="../tags/tag84.xml" /><Relationship Id="rId9" Type="http://schemas.openxmlformats.org/officeDocument/2006/relationships/image" Target="../media/image2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image" Target="../media/image30.png" /><Relationship Id="rId6" Type="http://schemas.openxmlformats.org/officeDocument/2006/relationships/tags" Target="../tags/tag9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image" Target="../media/image31.png" /><Relationship Id="rId6" Type="http://schemas.openxmlformats.org/officeDocument/2006/relationships/tags" Target="../tags/tag94.xml" /><Relationship Id="rId7" Type="http://schemas.openxmlformats.org/officeDocument/2006/relationships/image" Target="../media/image32.png" /><Relationship Id="rId8" Type="http://schemas.openxmlformats.org/officeDocument/2006/relationships/tags" Target="../tags/tag9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6.xml" /><Relationship Id="rId3" Type="http://schemas.openxmlformats.org/officeDocument/2006/relationships/image" Target="../media/image33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image" Target="../media/image34.png" /><Relationship Id="rId7" Type="http://schemas.openxmlformats.org/officeDocument/2006/relationships/tags" Target="../tags/tag99.xml" /><Relationship Id="rId8" Type="http://schemas.openxmlformats.org/officeDocument/2006/relationships/tags" Target="../tags/tag10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1.xml" /><Relationship Id="rId3" Type="http://schemas.openxmlformats.org/officeDocument/2006/relationships/image" Target="../media/image35.png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image" Target="../media/image36.png" /><Relationship Id="rId8" Type="http://schemas.openxmlformats.org/officeDocument/2006/relationships/tags" Target="../tags/tag10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1.xml" /><Relationship Id="rId11" Type="http://schemas.openxmlformats.org/officeDocument/2006/relationships/image" Target="../media/image40.png" /><Relationship Id="rId12" Type="http://schemas.openxmlformats.org/officeDocument/2006/relationships/tags" Target="../tags/tag112.xml" /><Relationship Id="rId13" Type="http://schemas.openxmlformats.org/officeDocument/2006/relationships/image" Target="../media/image41.png" /><Relationship Id="rId14" Type="http://schemas.openxmlformats.org/officeDocument/2006/relationships/tags" Target="../tags/tag113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image" Target="../media/image37.png" /><Relationship Id="rId6" Type="http://schemas.openxmlformats.org/officeDocument/2006/relationships/tags" Target="../tags/tag109.xml" /><Relationship Id="rId7" Type="http://schemas.openxmlformats.org/officeDocument/2006/relationships/image" Target="../media/image38.png" /><Relationship Id="rId8" Type="http://schemas.openxmlformats.org/officeDocument/2006/relationships/tags" Target="../tags/tag110.xml" /><Relationship Id="rId9" Type="http://schemas.openxmlformats.org/officeDocument/2006/relationships/image" Target="../media/image3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4.xml" /><Relationship Id="rId3" Type="http://schemas.openxmlformats.org/officeDocument/2006/relationships/image" Target="../media/image42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image" Target="../media/image43.png" /><Relationship Id="rId8" Type="http://schemas.openxmlformats.org/officeDocument/2006/relationships/tags" Target="../tags/tag1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9.xml" /><Relationship Id="rId3" Type="http://schemas.openxmlformats.org/officeDocument/2006/relationships/image" Target="../media/image44.emf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image" Target="../media/image45.png" /><Relationship Id="rId8" Type="http://schemas.openxmlformats.org/officeDocument/2006/relationships/tags" Target="../tags/tag12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microsoft.com/office/2007/relationships/diagramDrawing" Target="../diagrams/drawing1.xml" /><Relationship Id="rId5" Type="http://schemas.openxmlformats.org/officeDocument/2006/relationships/diagramData" Target="../diagrams/data1.xml" /><Relationship Id="rId6" Type="http://schemas.openxmlformats.org/officeDocument/2006/relationships/diagramLayout" Target="../diagrams/layout1.xml" /><Relationship Id="rId7" Type="http://schemas.openxmlformats.org/officeDocument/2006/relationships/diagramQuickStyle" Target="../diagrams/quickStyle1.xml" /><Relationship Id="rId8" Type="http://schemas.openxmlformats.org/officeDocument/2006/relationships/diagramColors" Target="../diagrams/colors1.xml" /><Relationship Id="rId9" Type="http://schemas.openxmlformats.org/officeDocument/2006/relationships/tags" Target="../tags/tag3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4.xml" /><Relationship Id="rId3" Type="http://schemas.openxmlformats.org/officeDocument/2006/relationships/image" Target="../media/image46.png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image" Target="../media/image47.png" /><Relationship Id="rId8" Type="http://schemas.openxmlformats.org/officeDocument/2006/relationships/tags" Target="../tags/tag12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image" Target="../media/image48.png" /><Relationship Id="rId6" Type="http://schemas.openxmlformats.org/officeDocument/2006/relationships/tags" Target="../tags/tag13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3.xml" /><Relationship Id="rId3" Type="http://schemas.openxmlformats.org/officeDocument/2006/relationships/image" Target="../media/image49.png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image" Target="../media/image50.png" /><Relationship Id="rId8" Type="http://schemas.openxmlformats.org/officeDocument/2006/relationships/tags" Target="../tags/tag13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image" Target="../media/image51.jpeg" /><Relationship Id="rId6" Type="http://schemas.openxmlformats.org/officeDocument/2006/relationships/tags" Target="../tags/tag141.xml" /><Relationship Id="rId7" Type="http://schemas.openxmlformats.org/officeDocument/2006/relationships/image" Target="../media/image52.png" /><Relationship Id="rId8" Type="http://schemas.openxmlformats.org/officeDocument/2006/relationships/tags" Target="../tags/tag14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3.xml" /><Relationship Id="rId3" Type="http://schemas.openxmlformats.org/officeDocument/2006/relationships/image" Target="../media/image53.png" /><Relationship Id="rId4" Type="http://schemas.openxmlformats.org/officeDocument/2006/relationships/tags" Target="../tags/tag144.xml" /><Relationship Id="rId5" Type="http://schemas.openxmlformats.org/officeDocument/2006/relationships/video" Target="../media/media1.avi" /><Relationship Id="rId6" Type="http://schemas.microsoft.com/office/2007/relationships/media" Target="../media/media1.avi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57.png" /><Relationship Id="rId11" Type="http://schemas.openxmlformats.org/officeDocument/2006/relationships/tags" Target="../tags/tag150.xml" /><Relationship Id="rId2" Type="http://schemas.openxmlformats.org/officeDocument/2006/relationships/tags" Target="../tags/tag145.xml" /><Relationship Id="rId3" Type="http://schemas.openxmlformats.org/officeDocument/2006/relationships/image" Target="../media/image54.png" /><Relationship Id="rId4" Type="http://schemas.openxmlformats.org/officeDocument/2006/relationships/tags" Target="../tags/tag146.xml" /><Relationship Id="rId5" Type="http://schemas.openxmlformats.org/officeDocument/2006/relationships/image" Target="../media/image55.png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image" Target="../media/image56.png" /><Relationship Id="rId9" Type="http://schemas.openxmlformats.org/officeDocument/2006/relationships/tags" Target="../tags/tag1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2" Type="http://schemas.openxmlformats.org/officeDocument/2006/relationships/tags" Target="../tags/tag37.xml" /><Relationship Id="rId3" Type="http://schemas.openxmlformats.org/officeDocument/2006/relationships/image" Target="../media/image4.jpeg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image" Target="../media/image5.jpeg" /><Relationship Id="rId8" Type="http://schemas.openxmlformats.org/officeDocument/2006/relationships/tags" Target="../tags/tag41.xml" /><Relationship Id="rId9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.xml" /><Relationship Id="rId3" Type="http://schemas.openxmlformats.org/officeDocument/2006/relationships/image" Target="../media/image7.jpeg" /><Relationship Id="rId4" Type="http://schemas.openxmlformats.org/officeDocument/2006/relationships/tags" Target="../tags/tag4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image" Target="../media/image8.jpeg" /><Relationship Id="rId5" Type="http://schemas.microsoft.com/office/2007/relationships/hdphoto" Target="../media/image9.wdp" /><Relationship Id="rId6" Type="http://schemas.openxmlformats.org/officeDocument/2006/relationships/tags" Target="../tags/tag49.xml" /><Relationship Id="rId7" Type="http://schemas.openxmlformats.org/officeDocument/2006/relationships/image" Target="../media/image10.jpeg" /><Relationship Id="rId8" Type="http://schemas.microsoft.com/office/2007/relationships/hdphoto" Target="../media/image11.wdp" /><Relationship Id="rId9" Type="http://schemas.openxmlformats.org/officeDocument/2006/relationships/tags" Target="../tags/tag5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image" Target="../media/image12.jpeg" /><Relationship Id="rId5" Type="http://schemas.openxmlformats.org/officeDocument/2006/relationships/tags" Target="../tags/tag53.xml" /><Relationship Id="rId6" Type="http://schemas.openxmlformats.org/officeDocument/2006/relationships/image" Target="../media/image13.jpeg" /><Relationship Id="rId7" Type="http://schemas.openxmlformats.org/officeDocument/2006/relationships/tags" Target="../tags/tag5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image" Target="../media/image14.jpeg" /><Relationship Id="rId5" Type="http://schemas.openxmlformats.org/officeDocument/2006/relationships/tags" Target="../tags/tag57.xml" /><Relationship Id="rId6" Type="http://schemas.openxmlformats.org/officeDocument/2006/relationships/image" Target="../media/image15.jpeg" /><Relationship Id="rId7" Type="http://schemas.openxmlformats.org/officeDocument/2006/relationships/tags" Target="../tags/tag58.xml" /><Relationship Id="rId8" Type="http://schemas.openxmlformats.org/officeDocument/2006/relationships/image" Target="../media/image16.png" /><Relationship Id="rId9" Type="http://schemas.openxmlformats.org/officeDocument/2006/relationships/tags" Target="../tags/tag5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.xml" /><Relationship Id="rId3" Type="http://schemas.openxmlformats.org/officeDocument/2006/relationships/image" Target="../media/image17.png" /><Relationship Id="rId4" Type="http://schemas.openxmlformats.org/officeDocument/2006/relationships/tags" Target="../tags/tag62.xml" /><Relationship Id="rId5" Type="http://schemas.openxmlformats.org/officeDocument/2006/relationships/image" Target="../media/image18.jpeg" /><Relationship Id="rId6" Type="http://schemas.openxmlformats.org/officeDocument/2006/relationships/tags" Target="../tags/tag63.xml" /><Relationship Id="rId7" Type="http://schemas.openxmlformats.org/officeDocument/2006/relationships/image" Target="../media/image19.png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image" Target="../media/image20.jpeg" /><Relationship Id="rId5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01" y="59414"/>
            <a:ext cx="809287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626673" y="5301208"/>
            <a:ext cx="4498777" cy="1362075"/>
          </a:xfrm>
        </p:spPr>
        <p:txBody>
          <a:bodyPr>
            <a:normAutofit/>
          </a:bodyPr>
          <a:lstStyle/>
          <a:p>
            <a:pPr algn="ctr"/>
            <a:r>
              <a:rPr lang="ru-RU" sz="2000" cap="small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Король Светлана Александровна</a:t>
            </a:r>
            <a:br>
              <a:rPr lang="ru-RU" sz="2000" cap="small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ru-RU" sz="2000" cap="small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педагог дополнительного образования</a:t>
            </a:r>
            <a:br>
              <a:rPr lang="ru-RU" sz="2000" cap="small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ru-RU" sz="2000" cap="small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Центр технологического образования и детского технического творчества</a:t>
            </a:r>
            <a:endParaRPr lang="ru-RU" sz="2000" cap="small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54" y="59414"/>
            <a:ext cx="7913365" cy="1656184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688025"/>
      </p:ext>
    </p:extLst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544" y="260648"/>
            <a:ext cx="7242048" cy="554320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Отечественная мультипликация</a:t>
            </a:r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4968552" cy="3096344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149080"/>
            <a:ext cx="3672408" cy="2555028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098" name="Picture 2" descr="C:\Users\Svetlana\Desktop\Анимация\image15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149080"/>
            <a:ext cx="3816425" cy="255502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998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Отечественные шедевры мультипликации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5517232"/>
            <a:ext cx="3520440" cy="1008112"/>
          </a:xfrm>
        </p:spPr>
        <p:txBody>
          <a:bodyPr>
            <a:normAutofit fontScale="92500" lnSpcReduction="2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В 2003 году мультфильм </a:t>
            </a:r>
          </a:p>
          <a:p>
            <a:r>
              <a:rPr lang="ru-RU" smtClean="0">
                <a:solidFill>
                  <a:schemeClr val="tx1"/>
                </a:solidFill>
              </a:rPr>
              <a:t>«Ёжик в тумане был признан лучшим мультфильмом всех времен и народов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  <p:custDataLst>
              <p:tags r:id="rId5"/>
            </p:custDataLst>
          </p:nvPr>
        </p:nvSpPr>
        <p:spPr>
          <a:xfrm>
            <a:off x="4427984" y="5517232"/>
            <a:ext cx="3520440" cy="1008112"/>
          </a:xfrm>
        </p:spPr>
        <p:txBody>
          <a:bodyPr>
            <a:normAutofit fontScale="92500" lnSpcReduction="2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В 2000 году мультфильм </a:t>
            </a:r>
          </a:p>
          <a:p>
            <a:r>
              <a:rPr lang="ru-RU" smtClean="0">
                <a:solidFill>
                  <a:schemeClr val="tx1"/>
                </a:solidFill>
              </a:rPr>
              <a:t>«Старик и море» был удостоен премии Американской киноакадемии «Оскар»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060848"/>
            <a:ext cx="3654747" cy="300590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2060848"/>
            <a:ext cx="3456384" cy="3024336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961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15616" y="332656"/>
            <a:ext cx="6255488" cy="792088"/>
          </a:xfrm>
        </p:spPr>
        <p:txBody>
          <a:bodyPr/>
          <a:lstStyle/>
          <a:p>
            <a:pPr algn="ctr"/>
            <a:r>
              <a:rPr lang="ru-RU" smtClean="0"/>
              <a:t>Виды анимации:</a:t>
            </a:r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1860" y="1052736"/>
            <a:ext cx="7704856" cy="1656184"/>
          </a:xfrm>
        </p:spPr>
        <p:txBody>
          <a:bodyPr anchor="t">
            <a:normAutofit/>
          </a:bodyPr>
          <a:lstStyle/>
          <a:p>
            <a:pPr marL="342900" indent="-342900" algn="l">
              <a:buFont typeface="Wingdings" pitchFamily="2" charset="2"/>
              <a:buChar char="Ø"/>
            </a:pPr>
            <a:r>
              <a:rPr lang="ru-RU"/>
              <a:t>Кукольная </a:t>
            </a:r>
            <a:r>
              <a:rPr lang="ru-RU" smtClean="0"/>
              <a:t>анимация «Чебурашка и крокодил Гена»</a:t>
            </a:r>
            <a:endParaRPr lang="ru-RU"/>
          </a:p>
          <a:p>
            <a:pPr marL="342900" indent="-342900" algn="l">
              <a:buFont typeface="Wingdings" pitchFamily="2" charset="2"/>
              <a:buChar char="Ø"/>
            </a:pPr>
            <a:r>
              <a:rPr lang="ru-RU"/>
              <a:t>Рисованная </a:t>
            </a:r>
            <a:r>
              <a:rPr lang="ru-RU" smtClean="0"/>
              <a:t>анимация «Ёжик в тумане»</a:t>
            </a:r>
            <a:endParaRPr lang="ru-RU"/>
          </a:p>
          <a:p>
            <a:pPr marL="342900" indent="-342900" algn="l">
              <a:buFont typeface="Wingdings" pitchFamily="2" charset="2"/>
              <a:buChar char="Ø"/>
            </a:pPr>
            <a:r>
              <a:rPr lang="ru-RU"/>
              <a:t>Силуэтная (пластилиновая) </a:t>
            </a:r>
            <a:r>
              <a:rPr lang="ru-RU" smtClean="0"/>
              <a:t>анимация «Пластилиновая ворона»</a:t>
            </a:r>
            <a:endParaRPr lang="ru-RU"/>
          </a:p>
          <a:p>
            <a:pPr marL="342900" indent="-342900" algn="l">
              <a:buFont typeface="Wingdings" pitchFamily="2" charset="2"/>
              <a:buChar char="Ø"/>
            </a:pPr>
            <a:r>
              <a:rPr lang="ru-RU"/>
              <a:t>Компьютерная </a:t>
            </a:r>
            <a:r>
              <a:rPr lang="ru-RU" smtClean="0"/>
              <a:t>анимация «Три богатыря»</a:t>
            </a:r>
            <a:endParaRPr lang="ru-RU"/>
          </a:p>
          <a:p>
            <a:pPr algn="l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910145"/>
            <a:ext cx="2498785" cy="188110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4924464"/>
            <a:ext cx="2380141" cy="1866789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4917304"/>
            <a:ext cx="2448272" cy="188110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2564904"/>
            <a:ext cx="3960440" cy="217906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89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43608" y="116633"/>
            <a:ext cx="625548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Компьютерная анимация</a:t>
            </a:r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95536" y="1268760"/>
            <a:ext cx="7560840" cy="2808312"/>
          </a:xfrm>
        </p:spPr>
        <p:txBody>
          <a:bodyPr anchor="t">
            <a:noAutofit/>
          </a:bodyPr>
          <a:lstStyle/>
          <a:p>
            <a:pPr algn="l"/>
            <a:r>
              <a:rPr lang="ru-RU" sz="1800" b="1" smtClean="0"/>
              <a:t>Компьютерная анимация – </a:t>
            </a:r>
            <a:r>
              <a:rPr lang="ru-RU" sz="1800" smtClean="0"/>
              <a:t>вид анимации, создаваемый при помощи компьютера. Являясь производной от компьютерной графики, анимация наследует те же способы создания изображений: векторная графика, растровая графика, фрактальная графика, трехмерная графика.</a:t>
            </a:r>
            <a:endParaRPr lang="ru-RU" sz="1800"/>
          </a:p>
          <a:p>
            <a:pPr algn="ctr"/>
            <a:r>
              <a:rPr lang="ru-RU" sz="1800" smtClean="0"/>
              <a:t>Выделяют несколько видов компьютерной анимации: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1800" smtClean="0"/>
              <a:t>Flash-</a:t>
            </a:r>
            <a:r>
              <a:rPr lang="ru-RU" sz="1800" smtClean="0"/>
              <a:t>анимация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1800" smtClean="0"/>
              <a:t>Покадровая классическая анимация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1800" smtClean="0"/>
              <a:t>3</a:t>
            </a:r>
            <a:r>
              <a:rPr lang="en-US" sz="1800" smtClean="0"/>
              <a:t>D</a:t>
            </a:r>
            <a:r>
              <a:rPr lang="ru-RU" sz="1800" smtClean="0"/>
              <a:t> анимация</a:t>
            </a:r>
            <a:endParaRPr lang="ru-RU" sz="1800"/>
          </a:p>
        </p:txBody>
      </p:sp>
      <p:pic>
        <p:nvPicPr>
          <p:cNvPr id="6148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4311352"/>
            <a:ext cx="6192688" cy="223224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369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43608" y="476672"/>
            <a:ext cx="6255488" cy="792088"/>
          </a:xfrm>
        </p:spPr>
        <p:txBody>
          <a:bodyPr/>
          <a:lstStyle/>
          <a:p>
            <a:pPr algn="ctr"/>
            <a:r>
              <a:rPr lang="en-US" smtClean="0"/>
              <a:t>Flash</a:t>
            </a:r>
            <a:r>
              <a:rPr lang="ru-RU" smtClean="0"/>
              <a:t> - анимация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11560" y="1340768"/>
            <a:ext cx="7200800" cy="1584176"/>
          </a:xfrm>
        </p:spPr>
        <p:txBody>
          <a:bodyPr anchor="t">
            <a:noAutofit/>
          </a:bodyPr>
          <a:lstStyle/>
          <a:p>
            <a:pPr algn="ctr"/>
            <a:r>
              <a:rPr lang="en-US" sz="1800" b="1" smtClean="0"/>
              <a:t>Flash -</a:t>
            </a:r>
            <a:r>
              <a:rPr lang="ru-RU" sz="1800" b="1" smtClean="0"/>
              <a:t> анимация</a:t>
            </a:r>
            <a:r>
              <a:rPr lang="en-US" sz="1800" b="1" smtClean="0"/>
              <a:t> </a:t>
            </a:r>
            <a:r>
              <a:rPr lang="ru-RU" sz="1800"/>
              <a:t>о</a:t>
            </a:r>
            <a:r>
              <a:rPr lang="ru-RU" sz="1800" smtClean="0"/>
              <a:t>снована на принципе анимации по ключевым кадрам. Расстановка ключевых кадров производится аниматором. Промежуточные кадры генерирует специальная программа. Этот способ наиболее близок к традиционной рисованной анимации, только роль фазовщика берет на себя компьютер, а не человек.</a:t>
            </a:r>
            <a:endParaRPr lang="ru-RU" sz="1800"/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2924944"/>
            <a:ext cx="3096344" cy="3605869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2924944"/>
            <a:ext cx="3240360" cy="3605869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24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19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17" y="1268760"/>
            <a:ext cx="455779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115616" y="260649"/>
            <a:ext cx="625548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Покадровая классическая анимация</a:t>
            </a:r>
            <a:br>
              <a:rPr lang="ru-RU" smtClean="0"/>
            </a:br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8202" y="3861048"/>
            <a:ext cx="57150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539552" y="2482745"/>
            <a:ext cx="7128792" cy="1596008"/>
          </a:xfrm>
        </p:spPr>
        <p:txBody>
          <a:bodyPr anchor="t">
            <a:noAutofit/>
          </a:bodyPr>
          <a:lstStyle/>
          <a:p>
            <a:pPr algn="l"/>
            <a:r>
              <a:rPr lang="ru-RU" sz="1800" b="1" smtClean="0"/>
              <a:t>Покадровая анимация </a:t>
            </a:r>
            <a:r>
              <a:rPr lang="ru-RU" sz="1800" smtClean="0"/>
              <a:t>состоит в прорисовке всех фаз движения. Все кадры при этом являются ключевыми. Автоматическая анимация движения или формы заключается в рисовании ключевых кадров, соответствующих основным фазам или этапам движения, и последующем автозаполнении промежуточных кадров.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27364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220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83" y="1196752"/>
            <a:ext cx="4892051" cy="256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1560" y="188640"/>
            <a:ext cx="7200800" cy="1362075"/>
          </a:xfrm>
        </p:spPr>
        <p:txBody>
          <a:bodyPr>
            <a:normAutofit/>
          </a:bodyPr>
          <a:lstStyle/>
          <a:p>
            <a:pPr algn="ctr"/>
            <a:r>
              <a:rPr lang="ru-RU" smtClean="0"/>
              <a:t>Трёхмерная компьютерная анимация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491880" y="2132856"/>
            <a:ext cx="4680520" cy="2892302"/>
          </a:xfrm>
        </p:spPr>
        <p:txBody>
          <a:bodyPr anchor="t">
            <a:noAutofit/>
          </a:bodyPr>
          <a:lstStyle/>
          <a:p>
            <a:pPr algn="l"/>
            <a:r>
              <a:rPr lang="ru-RU" sz="1800" b="1" smtClean="0"/>
              <a:t>Трёхмерная компьютерная анимация </a:t>
            </a:r>
            <a:r>
              <a:rPr lang="ru-RU" sz="1800" smtClean="0"/>
              <a:t>– создание перемещающихся картин в трёхмерной цифровой среде, основана на упорядочивание последовательных изображений, такие изображения ещё называют «кадром». Этот процесс упорядочивания последовательных кадров называется моделированием. При моделировании каждый кадр следует друг за другом.</a:t>
            </a:r>
            <a:endParaRPr lang="ru-RU" sz="1800"/>
          </a:p>
        </p:txBody>
      </p:sp>
      <p:pic>
        <p:nvPicPr>
          <p:cNvPr id="9221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8908" y="4941168"/>
            <a:ext cx="4968552" cy="175160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544" y="116632"/>
            <a:ext cx="7560840" cy="1362075"/>
          </a:xfrm>
        </p:spPr>
        <p:txBody>
          <a:bodyPr anchor="t">
            <a:normAutofit/>
          </a:bodyPr>
          <a:lstStyle/>
          <a:p>
            <a:pPr algn="ctr"/>
            <a:r>
              <a:rPr lang="ru-RU" smtClean="0"/>
              <a:t>Область применения компьютерной анимации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043608" y="1412776"/>
            <a:ext cx="6255488" cy="2028056"/>
          </a:xfrm>
        </p:spPr>
        <p:txBody>
          <a:bodyPr anchor="t">
            <a:normAutofit fontScale="92500"/>
          </a:bodyPr>
          <a:lstStyle/>
          <a:p>
            <a:pPr algn="ctr"/>
            <a:r>
              <a:rPr lang="ru-RU" sz="1900"/>
              <a:t>Область применения очень разнообразна. С ее помощью создаются мультфильмы, компьютерные игры, мультимедийные приложения (например, в энциклопедиях), реклама (анимированные баннеры) и отдельные элементы оформления </a:t>
            </a:r>
            <a:r>
              <a:rPr lang="en-US" sz="1900"/>
              <a:t>web</a:t>
            </a:r>
            <a:r>
              <a:rPr lang="ru-RU" sz="1900"/>
              <a:t>-страниц с целью их «оживления». Одним из вызовов компьютерной анимации является создание фотореалистичной анимации человека</a:t>
            </a:r>
            <a:r>
              <a:rPr lang="ru-RU"/>
              <a:t>.</a:t>
            </a:r>
          </a:p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106" y="3484112"/>
            <a:ext cx="2570693" cy="1457055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3490210"/>
            <a:ext cx="2448272" cy="1450957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497" y="5229200"/>
            <a:ext cx="2551076" cy="144016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3484112"/>
            <a:ext cx="2304256" cy="144016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49854" y="5229200"/>
            <a:ext cx="2541401" cy="144016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10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5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872"/>
            <a:ext cx="2195736" cy="95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23528" y="116632"/>
            <a:ext cx="7560840" cy="1173480"/>
          </a:xfrm>
        </p:spPr>
        <p:txBody>
          <a:bodyPr>
            <a:noAutofit/>
          </a:bodyPr>
          <a:lstStyle/>
          <a:p>
            <a:pPr algn="ctr"/>
            <a:r>
              <a:rPr lang="ru-RU" sz="4200" smtClean="0"/>
              <a:t>Программы </a:t>
            </a:r>
            <a:br>
              <a:rPr lang="ru-RU" sz="4200" smtClean="0"/>
            </a:br>
            <a:r>
              <a:rPr lang="ru-RU" sz="4200" smtClean="0"/>
              <a:t>по созданию анимации</a:t>
            </a:r>
            <a:endParaRPr lang="ru-RU" sz="420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>
          <a:xfrm>
            <a:off x="467544" y="1412776"/>
            <a:ext cx="7488832" cy="2304256"/>
          </a:xfrm>
        </p:spPr>
        <p:txBody>
          <a:bodyPr>
            <a:noAutofit/>
          </a:bodyPr>
          <a:lstStyle/>
          <a:p>
            <a:r>
              <a:rPr lang="ru-RU" sz="1800" smtClean="0"/>
              <a:t>Бесплатная программа </a:t>
            </a:r>
            <a:r>
              <a:rPr lang="en-US" sz="1800" b="1" err="1" smtClean="0"/>
              <a:t>Toon Boom Animation-ish</a:t>
            </a:r>
            <a:r>
              <a:rPr lang="en-US" sz="1800" smtClean="0"/>
              <a:t> </a:t>
            </a:r>
            <a:r>
              <a:rPr lang="ru-RU" sz="1800" smtClean="0"/>
              <a:t>предназначена для создания анимации, поздравительных открыток, </a:t>
            </a:r>
            <a:r>
              <a:rPr lang="en-US" sz="1800" smtClean="0"/>
              <a:t>web-</a:t>
            </a:r>
            <a:r>
              <a:rPr lang="ru-RU" sz="1800" smtClean="0"/>
              <a:t>сайтов, презентаций и школьных проектов. </a:t>
            </a:r>
          </a:p>
          <a:p>
            <a:r>
              <a:rPr lang="en-US" sz="1800" b="1" err="1">
                <a:solidFill>
                  <a:prstClr val="black"/>
                </a:solidFill>
              </a:rPr>
              <a:t>Toon Boom </a:t>
            </a:r>
            <a:r>
              <a:rPr lang="en-US" sz="1800" b="1" smtClean="0">
                <a:solidFill>
                  <a:prstClr val="black"/>
                </a:solidFill>
              </a:rPr>
              <a:t>Animation-ish</a:t>
            </a:r>
            <a:r>
              <a:rPr lang="ru-RU" sz="1800" b="1" smtClean="0">
                <a:solidFill>
                  <a:prstClr val="black"/>
                </a:solidFill>
              </a:rPr>
              <a:t> </a:t>
            </a:r>
            <a:r>
              <a:rPr lang="ru-RU" sz="1800" smtClean="0">
                <a:solidFill>
                  <a:prstClr val="black"/>
                </a:solidFill>
              </a:rPr>
              <a:t>– простая программа для создания мультипликации. Благодаря несложному интерфейсу программка подходит для широкой аудитории, включая детей. Имеет привлекательное оформление и легкие в освоении инструменты рисования.</a:t>
            </a:r>
            <a:endParaRPr lang="ru-RU" sz="180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3645024"/>
            <a:ext cx="3960440" cy="280831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859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60648"/>
            <a:ext cx="2286000" cy="6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7200" y="228600"/>
            <a:ext cx="7427168" cy="11734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Программы </a:t>
            </a:r>
            <a:b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по созданию анимации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>
          <a:xfrm>
            <a:off x="457200" y="1497416"/>
            <a:ext cx="6995120" cy="1571544"/>
          </a:xfrm>
        </p:spPr>
        <p:txBody>
          <a:bodyPr>
            <a:normAutofit/>
          </a:bodyPr>
          <a:lstStyle/>
          <a:p>
            <a:pPr algn="ctr"/>
            <a:r>
              <a:rPr lang="ru-RU">
                <a:solidFill>
                  <a:srgbClr val="666666"/>
                </a:solidFill>
                <a:latin typeface="Franklin Gothic Medium (Основной текст)"/>
              </a:rPr>
              <a:t> </a:t>
            </a:r>
            <a:r>
              <a:rPr lang="ru-RU" sz="1800" b="1" err="1"/>
              <a:t>Honestech Claymation </a:t>
            </a:r>
            <a:r>
              <a:rPr lang="ru-RU" sz="1800" b="1" err="1" smtClean="0"/>
              <a:t>Studio (</a:t>
            </a:r>
            <a:r>
              <a:rPr lang="ru-RU" sz="1800" b="1"/>
              <a:t>HCS)</a:t>
            </a:r>
            <a:r>
              <a:rPr lang="ru-RU" sz="1800"/>
              <a:t>- это бесплатная программа для создания "пластилиновых" мультфильмов</a:t>
            </a:r>
            <a:r>
              <a:rPr lang="ru-RU" sz="1800" smtClean="0"/>
              <a:t>. </a:t>
            </a:r>
            <a:r>
              <a:rPr lang="ru-RU" sz="1800"/>
              <a:t>Из настоящего пластилина создаются образы, герои расставляются, передвигаются и фиксируются на цифровую фотокамеру, добавляется трансформация, фон, музыка, и - фильм готов.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068960"/>
            <a:ext cx="5472608" cy="3384376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721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6" name="Схема 5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8368104"/>
              </p:ext>
            </p:extLst>
          </p:nvPr>
        </p:nvGraphicFramePr>
        <p:xfrm>
          <a:off x="251520" y="1124744"/>
          <a:ext cx="7632848" cy="5256584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971600" y="116633"/>
            <a:ext cx="6255488" cy="720080"/>
          </a:xfrm>
        </p:spPr>
        <p:txBody>
          <a:bodyPr/>
          <a:lstStyle/>
          <a:p>
            <a:pPr algn="ctr"/>
            <a:r>
              <a:rPr lang="ru-RU" smtClean="0"/>
              <a:t>Основные понятия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1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4092"/>
            <a:ext cx="1704902" cy="99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23528" y="228600"/>
            <a:ext cx="7704856" cy="1173480"/>
          </a:xfrm>
        </p:spPr>
        <p:txBody>
          <a:bodyPr>
            <a:noAutofit/>
          </a:bodyPr>
          <a:lstStyle/>
          <a:p>
            <a:pPr algn="ctr"/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Программы </a:t>
            </a:r>
            <a:b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по созданию анимации</a:t>
            </a:r>
            <a:endParaRPr lang="ru-RU" sz="420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>
          <a:xfrm>
            <a:off x="457200" y="1497416"/>
            <a:ext cx="6779096" cy="171556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>
                <a:solidFill>
                  <a:srgbClr val="666666"/>
                </a:solidFill>
                <a:latin typeface="Franklin Gothic Heavy" pitchFamily="34" charset="0"/>
              </a:rPr>
              <a:t> </a:t>
            </a:r>
            <a:r>
              <a:rPr lang="ru-RU" sz="7200" b="1"/>
              <a:t>GIMP</a:t>
            </a:r>
            <a:r>
              <a:rPr lang="ru-RU" sz="7200"/>
              <a:t> — свободный графический редактор, который поддерживает больше тридцати форматов изображений, умеет работать со слоями, масками, фильтрами и режимами смешивания. Данный графический редактор позволяет создать анимационную </a:t>
            </a:r>
            <a:r>
              <a:rPr lang="ru-RU" sz="7200" smtClean="0"/>
              <a:t>графику. В </a:t>
            </a:r>
            <a:r>
              <a:rPr lang="ru-RU" sz="7200"/>
              <a:t>арсенале программы есть огромный спектр инструментов для цветокоррекции и </a:t>
            </a:r>
            <a:r>
              <a:rPr lang="ru-RU" sz="7200" smtClean="0"/>
              <a:t>обработки </a:t>
            </a:r>
            <a:r>
              <a:rPr lang="ru-RU" sz="7200"/>
              <a:t>любых фотографий и изображений. </a:t>
            </a:r>
          </a:p>
          <a:p>
            <a:pPr algn="ctr"/>
            <a:br>
              <a:rPr lang="ru-RU" sz="4500"/>
            </a:br>
            <a:endParaRPr lang="ru-RU" sz="450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284984"/>
            <a:ext cx="5328591" cy="3220591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62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228600"/>
            <a:ext cx="7355160" cy="1173480"/>
          </a:xfrm>
        </p:spPr>
        <p:txBody>
          <a:bodyPr>
            <a:noAutofit/>
          </a:bodyPr>
          <a:lstStyle/>
          <a:p>
            <a:pPr algn="ctr"/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Программы </a:t>
            </a:r>
            <a:b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по созданию анимации</a:t>
            </a:r>
            <a:endParaRPr lang="ru-RU" sz="420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4"/>
            </p:custDataLst>
          </p:nvPr>
        </p:nvSpPr>
        <p:spPr>
          <a:xfrm>
            <a:off x="457200" y="1497416"/>
            <a:ext cx="7427168" cy="1499536"/>
          </a:xfrm>
        </p:spPr>
        <p:txBody>
          <a:bodyPr>
            <a:normAutofit/>
          </a:bodyPr>
          <a:lstStyle/>
          <a:p>
            <a:pPr algn="ctr"/>
            <a:r>
              <a:rPr lang="en-US" sz="1800" b="1" smtClean="0"/>
              <a:t>TOONIO</a:t>
            </a:r>
            <a:r>
              <a:rPr lang="en-US" sz="1800" smtClean="0"/>
              <a:t> </a:t>
            </a:r>
            <a:r>
              <a:rPr lang="ru-RU" sz="1800" smtClean="0"/>
              <a:t>– это простой онлайн-редактор мультиков.</a:t>
            </a:r>
          </a:p>
          <a:p>
            <a:pPr algn="ctr"/>
            <a:r>
              <a:rPr lang="ru-RU" sz="1800" smtClean="0"/>
              <a:t>С помощью </a:t>
            </a:r>
            <a:r>
              <a:rPr lang="ru-RU" sz="1800"/>
              <a:t>классного редактора, ты сможешь легко создать свой первый мультфильм, загрузить его на свой компьютер или опубликовать его на </a:t>
            </a:r>
            <a:r>
              <a:rPr lang="ru-RU" sz="1800" smtClean="0"/>
              <a:t>сайте тунио! </a:t>
            </a:r>
            <a:endParaRPr lang="ru-RU" sz="1800"/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2996952"/>
            <a:ext cx="6048672" cy="3412354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085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4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0"/>
            <a:ext cx="1268760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23528" y="260648"/>
            <a:ext cx="7743308" cy="1173480"/>
          </a:xfrm>
        </p:spPr>
        <p:txBody>
          <a:bodyPr>
            <a:noAutofit/>
          </a:bodyPr>
          <a:lstStyle/>
          <a:p>
            <a:pPr algn="ctr"/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Программы </a:t>
            </a:r>
            <a:b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420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по созданию </a:t>
            </a:r>
            <a:r>
              <a:rPr lang="en-US" sz="420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3D </a:t>
            </a:r>
            <a:r>
              <a:rPr lang="ru-RU" sz="420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анимации</a:t>
            </a:r>
            <a:endParaRPr lang="ru-RU" sz="420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>
          <a:xfrm>
            <a:off x="457200" y="1497416"/>
            <a:ext cx="7355160" cy="2291624"/>
          </a:xfrm>
        </p:spPr>
        <p:txBody>
          <a:bodyPr>
            <a:noAutofit/>
          </a:bodyPr>
          <a:lstStyle/>
          <a:p>
            <a:pPr algn="ctr"/>
            <a:r>
              <a:rPr lang="ru-RU" sz="1800" smtClean="0">
                <a:solidFill>
                  <a:srgbClr val="333333"/>
                </a:solidFill>
              </a:rPr>
              <a:t> </a:t>
            </a:r>
            <a:r>
              <a:rPr lang="en-US" sz="1800" smtClean="0"/>
              <a:t>BLENDER - </a:t>
            </a:r>
            <a:r>
              <a:rPr lang="ru-RU" sz="1800" smtClean="0"/>
              <a:t>Профессиональное </a:t>
            </a:r>
            <a:r>
              <a:rPr lang="ru-RU" sz="1800"/>
              <a:t>свободное и открытое программное обеспечение для создания трёхмерной компьютерной графики, включающее в себя средства моделирования, скульптинга, анимации, симуляции, рендеринга, постобработки и монтажа видео со звуком, компоновки с помощью «узлов», а также создания 2D-анимаций. В настоящее время пользуется большой популярностью среди бесплатных 3D-редакторов в связи с его быстрым стабильным развитием и технической поддержкой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1" y="3789040"/>
            <a:ext cx="5184575" cy="288032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557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228600"/>
            <a:ext cx="7427168" cy="75212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4200" smtClean="0"/>
              <a:t>Этапы создания анимации</a:t>
            </a:r>
            <a:endParaRPr lang="ru-RU" sz="420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4"/>
            </p:custDataLst>
          </p:nvPr>
        </p:nvSpPr>
        <p:spPr>
          <a:xfrm>
            <a:off x="1187624" y="1124744"/>
            <a:ext cx="4392488" cy="2016224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Идея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Сценарий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Раскадровка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Изготовление фонов и персонажа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Титры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smtClean="0"/>
              <a:t>Трансляция</a:t>
            </a:r>
            <a:endParaRPr lang="ru-RU" sz="200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501008"/>
            <a:ext cx="3672408" cy="2577725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4384" y="3501008"/>
            <a:ext cx="3672408" cy="259228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70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тунио человечки.avi">
            <a:hlinkClick action="ppaction://media"/>
          </p:cNvPr>
          <p:cNvPicPr>
            <a:picLocks noGrp="1" noChangeAspect="1"/>
          </p:cNvPicPr>
          <p:nvPr>
            <p:ph sz="half"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7504" y="260648"/>
            <a:ext cx="885698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48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69" y="0"/>
            <a:ext cx="3120171" cy="2233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2950576"/>
            <a:ext cx="3015630" cy="238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2"/>
            <p:custDataLst>
              <p:tags r:id="rId7"/>
            </p:custDataLst>
          </p:nvPr>
        </p:nvSpPr>
        <p:spPr>
          <a:xfrm>
            <a:off x="2510242" y="1772816"/>
            <a:ext cx="5419659" cy="792088"/>
          </a:xfrm>
        </p:spPr>
        <p:txBody>
          <a:bodyPr>
            <a:normAutofit/>
          </a:bodyPr>
          <a:lstStyle/>
          <a:p>
            <a:r>
              <a:rPr lang="ru-RU" sz="4200" b="1" smtClean="0">
                <a:solidFill>
                  <a:schemeClr val="bg2">
                    <a:lumMod val="50000"/>
                  </a:schemeClr>
                </a:solidFill>
              </a:rPr>
              <a:t>Спасибо за внимание!</a:t>
            </a:r>
            <a:endParaRPr lang="ru-RU" sz="4200" b="1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3118598"/>
            <a:ext cx="2790803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960539"/>
            <a:ext cx="2762327" cy="239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31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3950653"/>
            <a:ext cx="2221095" cy="282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95536" y="0"/>
            <a:ext cx="7242048" cy="698336"/>
          </a:xfrm>
        </p:spPr>
        <p:txBody>
          <a:bodyPr/>
          <a:lstStyle/>
          <a:p>
            <a:pPr algn="ctr"/>
            <a:r>
              <a:rPr lang="ru-RU" smtClean="0"/>
              <a:t>История анимации</a:t>
            </a:r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  <p:custDataLst>
              <p:tags r:id="rId6"/>
            </p:custDataLst>
          </p:nvPr>
        </p:nvSpPr>
        <p:spPr>
          <a:xfrm>
            <a:off x="755576" y="3950653"/>
            <a:ext cx="2232248" cy="360040"/>
          </a:xfrm>
        </p:spPr>
        <p:txBody>
          <a:bodyPr>
            <a:normAutofit lnSpcReduction="1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Древний Египет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2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2880000" cy="2808000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8720"/>
            <a:ext cx="2814816" cy="2808000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Текст 5"/>
          <p:cNvSpPr>
            <a:spLocks noGrp="1"/>
          </p:cNvSpPr>
          <p:nvPr>
            <p:ph type="body" sz="half" idx="3"/>
            <p:custDataLst>
              <p:tags r:id="rId11"/>
            </p:custDataLst>
          </p:nvPr>
        </p:nvSpPr>
        <p:spPr>
          <a:xfrm>
            <a:off x="5083576" y="3926408"/>
            <a:ext cx="2232248" cy="360040"/>
          </a:xfrm>
        </p:spPr>
        <p:txBody>
          <a:bodyPr>
            <a:normAutofit lnSpcReduction="1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Древний Китай</a:t>
            </a:r>
          </a:p>
        </p:txBody>
      </p:sp>
      <p:sp>
        <p:nvSpPr>
          <p:cNvPr id="11" name="Текст 5"/>
          <p:cNvSpPr>
            <a:spLocks noGrp="1"/>
          </p:cNvSpPr>
          <p:nvPr>
            <p:ph type="body" sz="half" idx="3"/>
            <p:custDataLst>
              <p:tags r:id="rId12"/>
            </p:custDataLst>
          </p:nvPr>
        </p:nvSpPr>
        <p:spPr>
          <a:xfrm>
            <a:off x="4716016" y="6165304"/>
            <a:ext cx="2232248" cy="360040"/>
          </a:xfrm>
        </p:spPr>
        <p:txBody>
          <a:bodyPr>
            <a:normAutofit lnSpcReduction="1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Древняя Греция</a:t>
            </a:r>
          </a:p>
        </p:txBody>
      </p:sp>
    </p:spTree>
    <p:extLst>
      <p:ext uri="{BB962C8B-B14F-4D97-AF65-F5344CB8AC3E}">
        <p14:creationId xmlns:p14="http://schemas.microsoft.com/office/powerpoint/2010/main" val="1637766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51" y="692696"/>
            <a:ext cx="7568145" cy="5328592"/>
          </a:xfrm>
          <a:ln w="38100">
            <a:solidFill>
              <a:schemeClr val="bg2">
                <a:lumMod val="50000"/>
              </a:schemeClr>
            </a:solidFill>
            <a:bevel/>
          </a:ln>
        </p:spPr>
      </p:pic>
    </p:spTree>
    <p:extLst>
      <p:ext uri="{BB962C8B-B14F-4D97-AF65-F5344CB8AC3E}">
        <p14:creationId xmlns:p14="http://schemas.microsoft.com/office/powerpoint/2010/main" val="3957499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30 а</a:t>
            </a:r>
            <a:r>
              <a:rPr lang="ru-RU" cap="small" smtClean="0"/>
              <a:t>вгуста 1877 года считается днем рождения мультипликации</a:t>
            </a:r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08920"/>
            <a:ext cx="3250704" cy="3250704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28800"/>
            <a:ext cx="3521075" cy="2803655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457065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5536" y="620688"/>
            <a:ext cx="7242048" cy="770344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Примеры визуальных иллюзий</a:t>
            </a:r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00" y="1988840"/>
            <a:ext cx="3521075" cy="3528391"/>
          </a:xfrm>
          <a:ln w="38100">
            <a:solidFill>
              <a:schemeClr val="bg2">
                <a:lumMod val="50000"/>
              </a:schemeClr>
            </a:solidFill>
            <a:bevel/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02465"/>
            <a:ext cx="3521075" cy="3532519"/>
          </a:xfrm>
          <a:ln w="38100">
            <a:solidFill>
              <a:schemeClr val="bg2">
                <a:lumMod val="50000"/>
              </a:schemeClr>
            </a:solidFill>
            <a:bevel/>
          </a:ln>
        </p:spPr>
      </p:pic>
    </p:spTree>
    <p:extLst>
      <p:ext uri="{BB962C8B-B14F-4D97-AF65-F5344CB8AC3E}">
        <p14:creationId xmlns:p14="http://schemas.microsoft.com/office/powerpoint/2010/main" val="280465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544" y="476672"/>
            <a:ext cx="7242048" cy="698336"/>
          </a:xfrm>
        </p:spPr>
        <p:txBody>
          <a:bodyPr/>
          <a:lstStyle/>
          <a:p>
            <a:pPr algn="ctr"/>
            <a:r>
              <a:rPr lang="ru-RU" smtClean="0"/>
              <a:t>Зарубежная мультипликация</a:t>
            </a:r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3672408" cy="2340000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49080"/>
            <a:ext cx="3852000" cy="2146425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2276872"/>
            <a:ext cx="3854296" cy="234000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Текст 5"/>
          <p:cNvSpPr>
            <a:spLocks noGrp="1"/>
          </p:cNvSpPr>
          <p:nvPr>
            <p:ph type="body" sz="half" idx="3"/>
            <p:custDataLst>
              <p:tags r:id="rId10"/>
            </p:custDataLst>
          </p:nvPr>
        </p:nvSpPr>
        <p:spPr>
          <a:xfrm>
            <a:off x="4355976" y="5085184"/>
            <a:ext cx="3710280" cy="1152128"/>
          </a:xfrm>
        </p:spPr>
        <p:txBody>
          <a:bodyPr>
            <a:normAutofit lnSpcReduction="10000"/>
          </a:bodyPr>
          <a:lstStyle/>
          <a:p>
            <a:r>
              <a:rPr lang="ru-RU" u="sng" smtClean="0">
                <a:solidFill>
                  <a:schemeClr val="tx1"/>
                </a:solidFill>
              </a:rPr>
              <a:t>1928</a:t>
            </a:r>
            <a:r>
              <a:rPr lang="ru-RU" smtClean="0">
                <a:solidFill>
                  <a:schemeClr val="tx1"/>
                </a:solidFill>
              </a:rPr>
              <a:t> год – Уолт Дисней создает самого популярного рисованного персонажа в истории мультипликации – </a:t>
            </a:r>
            <a:r>
              <a:rPr lang="ru-RU" u="sng" smtClean="0">
                <a:solidFill>
                  <a:schemeClr val="tx1"/>
                </a:solidFill>
              </a:rPr>
              <a:t>Микки Мауса</a:t>
            </a:r>
          </a:p>
        </p:txBody>
      </p:sp>
    </p:spTree>
    <p:extLst>
      <p:ext uri="{BB962C8B-B14F-4D97-AF65-F5344CB8AC3E}">
        <p14:creationId xmlns:p14="http://schemas.microsoft.com/office/powerpoint/2010/main" val="230748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32" name="Picture 8"/>
          <p:cNvPicPr>
            <a:picLocks noGrp="1" noChangeAspect="1" noChangeArrowheads="1"/>
          </p:cNvPicPr>
          <p:nvPr>
            <p:ph sz="quarter" idx="2"/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404664"/>
            <a:ext cx="518457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4"/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404664"/>
            <a:ext cx="3737099" cy="2857465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5861" y="3573016"/>
            <a:ext cx="3672408" cy="289904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Текст 3"/>
          <p:cNvSpPr>
            <a:spLocks noGrp="1"/>
          </p:cNvSpPr>
          <p:nvPr>
            <p:ph type="body" sz="half" idx="3"/>
            <p:custDataLst>
              <p:tags r:id="rId9"/>
            </p:custDataLst>
          </p:nvPr>
        </p:nvSpPr>
        <p:spPr>
          <a:xfrm>
            <a:off x="107504" y="4149079"/>
            <a:ext cx="3960440" cy="1728193"/>
          </a:xfrm>
        </p:spPr>
        <p:txBody>
          <a:bodyPr>
            <a:normAutofit/>
          </a:bodyPr>
          <a:lstStyle/>
          <a:p>
            <a:r>
              <a:rPr lang="ru-RU" u="sng" smtClean="0">
                <a:solidFill>
                  <a:schemeClr val="tx1"/>
                </a:solidFill>
              </a:rPr>
              <a:t>1940 г. 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на студии «Метро-Голдвин-Майер» начинают производство серии «Том и Джерри» над которой аниматоры работали 17 лет</a:t>
            </a:r>
            <a:endParaRPr lang="ru-RU" u="sng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42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3"/>
            <p:custDataLst>
              <p:tags r:id="rId3"/>
            </p:custDataLst>
          </p:nvPr>
        </p:nvSpPr>
        <p:spPr>
          <a:xfrm>
            <a:off x="971600" y="4941168"/>
            <a:ext cx="6336704" cy="1008112"/>
          </a:xfrm>
        </p:spPr>
        <p:txBody>
          <a:bodyPr>
            <a:normAutofit/>
          </a:bodyPr>
          <a:lstStyle/>
          <a:p>
            <a:r>
              <a:rPr lang="ru-RU" u="sng" smtClean="0">
                <a:solidFill>
                  <a:schemeClr val="tx1"/>
                </a:solidFill>
              </a:rPr>
              <a:t>1995 год-</a:t>
            </a:r>
            <a:r>
              <a:rPr lang="ru-RU" smtClean="0">
                <a:solidFill>
                  <a:schemeClr val="tx1"/>
                </a:solidFill>
              </a:rPr>
              <a:t> первый полнометражный компьютерный мультфильм «История Игрушек»</a:t>
            </a:r>
            <a:endParaRPr lang="ru-RU" u="sng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80728"/>
            <a:ext cx="5616624" cy="3490267"/>
          </a:xfrm>
          <a:ln w="38100">
            <a:solidFill>
              <a:schemeClr val="bg2">
                <a:lumMod val="50000"/>
              </a:schemeClr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8753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7"/>
</p:tagLst>
</file>

<file path=ppt/tags/tag10.xml><?xml version="1.0" encoding="utf-8"?>
<p:tagLst xmlns:p="http://schemas.openxmlformats.org/presentationml/2006/main">
  <p:tag name="AS_UNIQUEID" val="16"/>
</p:tagLst>
</file>

<file path=ppt/tags/tag100.xml><?xml version="1.0" encoding="utf-8"?>
<p:tagLst xmlns:p="http://schemas.openxmlformats.org/presentationml/2006/main">
  <p:tag name="AS_UNIQUEID" val="106"/>
</p:tagLst>
</file>

<file path=ppt/tags/tag101.xml><?xml version="1.0" encoding="utf-8"?>
<p:tagLst xmlns:p="http://schemas.openxmlformats.org/presentationml/2006/main">
  <p:tag name="AS_UNIQUEID" val="107"/>
</p:tagLst>
</file>

<file path=ppt/tags/tag102.xml><?xml version="1.0" encoding="utf-8"?>
<p:tagLst xmlns:p="http://schemas.openxmlformats.org/presentationml/2006/main">
  <p:tag name="AS_UNIQUEID" val="108"/>
</p:tagLst>
</file>

<file path=ppt/tags/tag103.xml><?xml version="1.0" encoding="utf-8"?>
<p:tagLst xmlns:p="http://schemas.openxmlformats.org/presentationml/2006/main">
  <p:tag name="AS_UNIQUEID" val="109"/>
</p:tagLst>
</file>

<file path=ppt/tags/tag104.xml><?xml version="1.0" encoding="utf-8"?>
<p:tagLst xmlns:p="http://schemas.openxmlformats.org/presentationml/2006/main">
  <p:tag name="AS_UNIQUEID" val="110"/>
</p:tagLst>
</file>

<file path=ppt/tags/tag105.xml><?xml version="1.0" encoding="utf-8"?>
<p:tagLst xmlns:p="http://schemas.openxmlformats.org/presentationml/2006/main">
  <p:tag name="AS_UNIQUEID" val="111"/>
</p:tagLst>
</file>

<file path=ppt/tags/tag106.xml><?xml version="1.0" encoding="utf-8"?>
<p:tagLst xmlns:p="http://schemas.openxmlformats.org/presentationml/2006/main">
  <p:tag name="AS_UNIQUEID" val="112"/>
</p:tagLst>
</file>

<file path=ppt/tags/tag107.xml><?xml version="1.0" encoding="utf-8"?>
<p:tagLst xmlns:p="http://schemas.openxmlformats.org/presentationml/2006/main">
  <p:tag name="AS_UNIQUEID" val="113"/>
</p:tagLst>
</file>

<file path=ppt/tags/tag108.xml><?xml version="1.0" encoding="utf-8"?>
<p:tagLst xmlns:p="http://schemas.openxmlformats.org/presentationml/2006/main">
  <p:tag name="AS_UNIQUEID" val="114"/>
</p:tagLst>
</file>

<file path=ppt/tags/tag109.xml><?xml version="1.0" encoding="utf-8"?>
<p:tagLst xmlns:p="http://schemas.openxmlformats.org/presentationml/2006/main">
  <p:tag name="AS_UNIQUEID" val="115"/>
</p:tagLst>
</file>

<file path=ppt/tags/tag11.xml><?xml version="1.0" encoding="utf-8"?>
<p:tagLst xmlns:p="http://schemas.openxmlformats.org/presentationml/2006/main">
  <p:tag name="AS_UNIQUEID" val="17"/>
</p:tagLst>
</file>

<file path=ppt/tags/tag110.xml><?xml version="1.0" encoding="utf-8"?>
<p:tagLst xmlns:p="http://schemas.openxmlformats.org/presentationml/2006/main">
  <p:tag name="AS_UNIQUEID" val="116"/>
</p:tagLst>
</file>

<file path=ppt/tags/tag111.xml><?xml version="1.0" encoding="utf-8"?>
<p:tagLst xmlns:p="http://schemas.openxmlformats.org/presentationml/2006/main">
  <p:tag name="AS_UNIQUEID" val="117"/>
</p:tagLst>
</file>

<file path=ppt/tags/tag112.xml><?xml version="1.0" encoding="utf-8"?>
<p:tagLst xmlns:p="http://schemas.openxmlformats.org/presentationml/2006/main">
  <p:tag name="AS_UNIQUEID" val="118"/>
</p:tagLst>
</file>

<file path=ppt/tags/tag113.xml><?xml version="1.0" encoding="utf-8"?>
<p:tagLst xmlns:p="http://schemas.openxmlformats.org/presentationml/2006/main">
  <p:tag name="AS_UNIQUEID" val="119"/>
</p:tagLst>
</file>

<file path=ppt/tags/tag114.xml><?xml version="1.0" encoding="utf-8"?>
<p:tagLst xmlns:p="http://schemas.openxmlformats.org/presentationml/2006/main">
  <p:tag name="AS_UNIQUEID" val="120"/>
</p:tagLst>
</file>

<file path=ppt/tags/tag115.xml><?xml version="1.0" encoding="utf-8"?>
<p:tagLst xmlns:p="http://schemas.openxmlformats.org/presentationml/2006/main">
  <p:tag name="AS_UNIQUEID" val="121"/>
</p:tagLst>
</file>

<file path=ppt/tags/tag116.xml><?xml version="1.0" encoding="utf-8"?>
<p:tagLst xmlns:p="http://schemas.openxmlformats.org/presentationml/2006/main">
  <p:tag name="AS_UNIQUEID" val="122"/>
</p:tagLst>
</file>

<file path=ppt/tags/tag117.xml><?xml version="1.0" encoding="utf-8"?>
<p:tagLst xmlns:p="http://schemas.openxmlformats.org/presentationml/2006/main">
  <p:tag name="AS_UNIQUEID" val="123"/>
</p:tagLst>
</file>

<file path=ppt/tags/tag118.xml><?xml version="1.0" encoding="utf-8"?>
<p:tagLst xmlns:p="http://schemas.openxmlformats.org/presentationml/2006/main">
  <p:tag name="AS_UNIQUEID" val="124"/>
</p:tagLst>
</file>

<file path=ppt/tags/tag119.xml><?xml version="1.0" encoding="utf-8"?>
<p:tagLst xmlns:p="http://schemas.openxmlformats.org/presentationml/2006/main">
  <p:tag name="AS_UNIQUEID" val="125"/>
</p:tagLst>
</file>

<file path=ppt/tags/tag12.xml><?xml version="1.0" encoding="utf-8"?>
<p:tagLst xmlns:p="http://schemas.openxmlformats.org/presentationml/2006/main">
  <p:tag name="AS_UNIQUEID" val="18"/>
</p:tagLst>
</file>

<file path=ppt/tags/tag120.xml><?xml version="1.0" encoding="utf-8"?>
<p:tagLst xmlns:p="http://schemas.openxmlformats.org/presentationml/2006/main">
  <p:tag name="AS_UNIQUEID" val="126"/>
</p:tagLst>
</file>

<file path=ppt/tags/tag121.xml><?xml version="1.0" encoding="utf-8"?>
<p:tagLst xmlns:p="http://schemas.openxmlformats.org/presentationml/2006/main">
  <p:tag name="AS_UNIQUEID" val="127"/>
</p:tagLst>
</file>

<file path=ppt/tags/tag122.xml><?xml version="1.0" encoding="utf-8"?>
<p:tagLst xmlns:p="http://schemas.openxmlformats.org/presentationml/2006/main">
  <p:tag name="AS_UNIQUEID" val="128"/>
</p:tagLst>
</file>

<file path=ppt/tags/tag123.xml><?xml version="1.0" encoding="utf-8"?>
<p:tagLst xmlns:p="http://schemas.openxmlformats.org/presentationml/2006/main">
  <p:tag name="AS_UNIQUEID" val="129"/>
</p:tagLst>
</file>

<file path=ppt/tags/tag124.xml><?xml version="1.0" encoding="utf-8"?>
<p:tagLst xmlns:p="http://schemas.openxmlformats.org/presentationml/2006/main">
  <p:tag name="AS_UNIQUEID" val="130"/>
</p:tagLst>
</file>

<file path=ppt/tags/tag125.xml><?xml version="1.0" encoding="utf-8"?>
<p:tagLst xmlns:p="http://schemas.openxmlformats.org/presentationml/2006/main">
  <p:tag name="AS_UNIQUEID" val="131"/>
</p:tagLst>
</file>

<file path=ppt/tags/tag126.xml><?xml version="1.0" encoding="utf-8"?>
<p:tagLst xmlns:p="http://schemas.openxmlformats.org/presentationml/2006/main">
  <p:tag name="AS_UNIQUEID" val="132"/>
</p:tagLst>
</file>

<file path=ppt/tags/tag127.xml><?xml version="1.0" encoding="utf-8"?>
<p:tagLst xmlns:p="http://schemas.openxmlformats.org/presentationml/2006/main">
  <p:tag name="AS_UNIQUEID" val="133"/>
</p:tagLst>
</file>

<file path=ppt/tags/tag128.xml><?xml version="1.0" encoding="utf-8"?>
<p:tagLst xmlns:p="http://schemas.openxmlformats.org/presentationml/2006/main">
  <p:tag name="AS_UNIQUEID" val="134"/>
</p:tagLst>
</file>

<file path=ppt/tags/tag129.xml><?xml version="1.0" encoding="utf-8"?>
<p:tagLst xmlns:p="http://schemas.openxmlformats.org/presentationml/2006/main">
  <p:tag name="AS_UNIQUEID" val="135"/>
</p:tagLst>
</file>

<file path=ppt/tags/tag13.xml><?xml version="1.0" encoding="utf-8"?>
<p:tagLst xmlns:p="http://schemas.openxmlformats.org/presentationml/2006/main">
  <p:tag name="AS_UNIQUEID" val="19"/>
</p:tagLst>
</file>

<file path=ppt/tags/tag130.xml><?xml version="1.0" encoding="utf-8"?>
<p:tagLst xmlns:p="http://schemas.openxmlformats.org/presentationml/2006/main">
  <p:tag name="AS_UNIQUEID" val="136"/>
</p:tagLst>
</file>

<file path=ppt/tags/tag131.xml><?xml version="1.0" encoding="utf-8"?>
<p:tagLst xmlns:p="http://schemas.openxmlformats.org/presentationml/2006/main">
  <p:tag name="AS_UNIQUEID" val="137"/>
</p:tagLst>
</file>

<file path=ppt/tags/tag132.xml><?xml version="1.0" encoding="utf-8"?>
<p:tagLst xmlns:p="http://schemas.openxmlformats.org/presentationml/2006/main">
  <p:tag name="AS_UNIQUEID" val="138"/>
</p:tagLst>
</file>

<file path=ppt/tags/tag133.xml><?xml version="1.0" encoding="utf-8"?>
<p:tagLst xmlns:p="http://schemas.openxmlformats.org/presentationml/2006/main">
  <p:tag name="AS_UNIQUEID" val="139"/>
</p:tagLst>
</file>

<file path=ppt/tags/tag134.xml><?xml version="1.0" encoding="utf-8"?>
<p:tagLst xmlns:p="http://schemas.openxmlformats.org/presentationml/2006/main">
  <p:tag name="AS_UNIQUEID" val="140"/>
</p:tagLst>
</file>

<file path=ppt/tags/tag135.xml><?xml version="1.0" encoding="utf-8"?>
<p:tagLst xmlns:p="http://schemas.openxmlformats.org/presentationml/2006/main">
  <p:tag name="AS_UNIQUEID" val="141"/>
</p:tagLst>
</file>

<file path=ppt/tags/tag136.xml><?xml version="1.0" encoding="utf-8"?>
<p:tagLst xmlns:p="http://schemas.openxmlformats.org/presentationml/2006/main">
  <p:tag name="AS_UNIQUEID" val="142"/>
</p:tagLst>
</file>

<file path=ppt/tags/tag137.xml><?xml version="1.0" encoding="utf-8"?>
<p:tagLst xmlns:p="http://schemas.openxmlformats.org/presentationml/2006/main">
  <p:tag name="AS_UNIQUEID" val="143"/>
</p:tagLst>
</file>

<file path=ppt/tags/tag138.xml><?xml version="1.0" encoding="utf-8"?>
<p:tagLst xmlns:p="http://schemas.openxmlformats.org/presentationml/2006/main">
  <p:tag name="AS_UNIQUEID" val="144"/>
</p:tagLst>
</file>

<file path=ppt/tags/tag139.xml><?xml version="1.0" encoding="utf-8"?>
<p:tagLst xmlns:p="http://schemas.openxmlformats.org/presentationml/2006/main">
  <p:tag name="AS_UNIQUEID" val="145"/>
</p:tagLst>
</file>

<file path=ppt/tags/tag14.xml><?xml version="1.0" encoding="utf-8"?>
<p:tagLst xmlns:p="http://schemas.openxmlformats.org/presentationml/2006/main">
  <p:tag name="AS_UNIQUEID" val="20"/>
</p:tagLst>
</file>

<file path=ppt/tags/tag140.xml><?xml version="1.0" encoding="utf-8"?>
<p:tagLst xmlns:p="http://schemas.openxmlformats.org/presentationml/2006/main">
  <p:tag name="AS_UNIQUEID" val="146"/>
</p:tagLst>
</file>

<file path=ppt/tags/tag141.xml><?xml version="1.0" encoding="utf-8"?>
<p:tagLst xmlns:p="http://schemas.openxmlformats.org/presentationml/2006/main">
  <p:tag name="AS_UNIQUEID" val="147"/>
</p:tagLst>
</file>

<file path=ppt/tags/tag142.xml><?xml version="1.0" encoding="utf-8"?>
<p:tagLst xmlns:p="http://schemas.openxmlformats.org/presentationml/2006/main">
  <p:tag name="AS_UNIQUEID" val="148"/>
</p:tagLst>
</file>

<file path=ppt/tags/tag143.xml><?xml version="1.0" encoding="utf-8"?>
<p:tagLst xmlns:p="http://schemas.openxmlformats.org/presentationml/2006/main">
  <p:tag name="AS_UNIQUEID" val="149"/>
</p:tagLst>
</file>

<file path=ppt/tags/tag144.xml><?xml version="1.0" encoding="utf-8"?>
<p:tagLst xmlns:p="http://schemas.openxmlformats.org/presentationml/2006/main">
  <p:tag name="AS_UNIQUEID" val="0"/>
</p:tagLst>
</file>

<file path=ppt/tags/tag145.xml><?xml version="1.0" encoding="utf-8"?>
<p:tagLst xmlns:p="http://schemas.openxmlformats.org/presentationml/2006/main">
  <p:tag name="AS_UNIQUEID" val="1"/>
</p:tagLst>
</file>

<file path=ppt/tags/tag146.xml><?xml version="1.0" encoding="utf-8"?>
<p:tagLst xmlns:p="http://schemas.openxmlformats.org/presentationml/2006/main">
  <p:tag name="AS_UNIQUEID" val="2"/>
</p:tagLst>
</file>

<file path=ppt/tags/tag147.xml><?xml version="1.0" encoding="utf-8"?>
<p:tagLst xmlns:p="http://schemas.openxmlformats.org/presentationml/2006/main">
  <p:tag name="AS_UNIQUEID" val="3"/>
</p:tagLst>
</file>

<file path=ppt/tags/tag148.xml><?xml version="1.0" encoding="utf-8"?>
<p:tagLst xmlns:p="http://schemas.openxmlformats.org/presentationml/2006/main">
  <p:tag name="AS_UNIQUEID" val="4"/>
</p:tagLst>
</file>

<file path=ppt/tags/tag149.xml><?xml version="1.0" encoding="utf-8"?>
<p:tagLst xmlns:p="http://schemas.openxmlformats.org/presentationml/2006/main">
  <p:tag name="AS_UNIQUEID" val="5"/>
</p:tagLst>
</file>

<file path=ppt/tags/tag15.xml><?xml version="1.0" encoding="utf-8"?>
<p:tagLst xmlns:p="http://schemas.openxmlformats.org/presentationml/2006/main">
  <p:tag name="AS_UNIQUEID" val="21"/>
</p:tagLst>
</file>

<file path=ppt/tags/tag150.xml><?xml version="1.0" encoding="utf-8"?>
<p:tagLst xmlns:p="http://schemas.openxmlformats.org/presentationml/2006/main">
  <p:tag name="AS_UNIQUEID" val="6"/>
</p:tagLst>
</file>

<file path=ppt/tags/tag15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ags/tag16.xml><?xml version="1.0" encoding="utf-8"?>
<p:tagLst xmlns:p="http://schemas.openxmlformats.org/presentationml/2006/main">
  <p:tag name="AS_UNIQUEID" val="22"/>
</p:tagLst>
</file>

<file path=ppt/tags/tag17.xml><?xml version="1.0" encoding="utf-8"?>
<p:tagLst xmlns:p="http://schemas.openxmlformats.org/presentationml/2006/main">
  <p:tag name="AS_UNIQUEID" val="23"/>
</p:tagLst>
</file>

<file path=ppt/tags/tag18.xml><?xml version="1.0" encoding="utf-8"?>
<p:tagLst xmlns:p="http://schemas.openxmlformats.org/presentationml/2006/main">
  <p:tag name="AS_UNIQUEID" val="24"/>
</p:tagLst>
</file>

<file path=ppt/tags/tag19.xml><?xml version="1.0" encoding="utf-8"?>
<p:tagLst xmlns:p="http://schemas.openxmlformats.org/presentationml/2006/main">
  <p:tag name="AS_UNIQUEID" val="25"/>
</p:tagLst>
</file>

<file path=ppt/tags/tag2.xml><?xml version="1.0" encoding="utf-8"?>
<p:tagLst xmlns:p="http://schemas.openxmlformats.org/presentationml/2006/main">
  <p:tag name="AS_UNIQUEID" val="8"/>
</p:tagLst>
</file>

<file path=ppt/tags/tag20.xml><?xml version="1.0" encoding="utf-8"?>
<p:tagLst xmlns:p="http://schemas.openxmlformats.org/presentationml/2006/main">
  <p:tag name="AS_UNIQUEID" val="26"/>
</p:tagLst>
</file>

<file path=ppt/tags/tag21.xml><?xml version="1.0" encoding="utf-8"?>
<p:tagLst xmlns:p="http://schemas.openxmlformats.org/presentationml/2006/main">
  <p:tag name="AS_UNIQUEID" val="27"/>
</p:tagLst>
</file>

<file path=ppt/tags/tag22.xml><?xml version="1.0" encoding="utf-8"?>
<p:tagLst xmlns:p="http://schemas.openxmlformats.org/presentationml/2006/main">
  <p:tag name="AS_UNIQUEID" val="28"/>
</p:tagLst>
</file>

<file path=ppt/tags/tag23.xml><?xml version="1.0" encoding="utf-8"?>
<p:tagLst xmlns:p="http://schemas.openxmlformats.org/presentationml/2006/main">
  <p:tag name="AS_UNIQUEID" val="29"/>
</p:tagLst>
</file>

<file path=ppt/tags/tag24.xml><?xml version="1.0" encoding="utf-8"?>
<p:tagLst xmlns:p="http://schemas.openxmlformats.org/presentationml/2006/main">
  <p:tag name="AS_UNIQUEID" val="30"/>
</p:tagLst>
</file>

<file path=ppt/tags/tag25.xml><?xml version="1.0" encoding="utf-8"?>
<p:tagLst xmlns:p="http://schemas.openxmlformats.org/presentationml/2006/main">
  <p:tag name="AS_UNIQUEID" val="31"/>
</p:tagLst>
</file>

<file path=ppt/tags/tag26.xml><?xml version="1.0" encoding="utf-8"?>
<p:tagLst xmlns:p="http://schemas.openxmlformats.org/presentationml/2006/main">
  <p:tag name="AS_UNIQUEID" val="32"/>
</p:tagLst>
</file>

<file path=ppt/tags/tag27.xml><?xml version="1.0" encoding="utf-8"?>
<p:tagLst xmlns:p="http://schemas.openxmlformats.org/presentationml/2006/main">
  <p:tag name="AS_UNIQUEID" val="33"/>
</p:tagLst>
</file>

<file path=ppt/tags/tag28.xml><?xml version="1.0" encoding="utf-8"?>
<p:tagLst xmlns:p="http://schemas.openxmlformats.org/presentationml/2006/main">
  <p:tag name="AS_UNIQUEID" val="34"/>
</p:tagLst>
</file>

<file path=ppt/tags/tag29.xml><?xml version="1.0" encoding="utf-8"?>
<p:tagLst xmlns:p="http://schemas.openxmlformats.org/presentationml/2006/main">
  <p:tag name="AS_UNIQUEID" val="35"/>
</p:tagLst>
</file>

<file path=ppt/tags/tag3.xml><?xml version="1.0" encoding="utf-8"?>
<p:tagLst xmlns:p="http://schemas.openxmlformats.org/presentationml/2006/main">
  <p:tag name="AS_UNIQUEID" val="9"/>
</p:tagLst>
</file>

<file path=ppt/tags/tag30.xml><?xml version="1.0" encoding="utf-8"?>
<p:tagLst xmlns:p="http://schemas.openxmlformats.org/presentationml/2006/main">
  <p:tag name="AS_UNIQUEID" val="36"/>
</p:tagLst>
</file>

<file path=ppt/tags/tag31.xml><?xml version="1.0" encoding="utf-8"?>
<p:tagLst xmlns:p="http://schemas.openxmlformats.org/presentationml/2006/main">
  <p:tag name="AS_UNIQUEID" val="37"/>
</p:tagLst>
</file>

<file path=ppt/tags/tag32.xml><?xml version="1.0" encoding="utf-8"?>
<p:tagLst xmlns:p="http://schemas.openxmlformats.org/presentationml/2006/main">
  <p:tag name="AS_UNIQUEID" val="38"/>
</p:tagLst>
</file>

<file path=ppt/tags/tag33.xml><?xml version="1.0" encoding="utf-8"?>
<p:tagLst xmlns:p="http://schemas.openxmlformats.org/presentationml/2006/main">
  <p:tag name="AS_UNIQUEID" val="39"/>
</p:tagLst>
</file>

<file path=ppt/tags/tag34.xml><?xml version="1.0" encoding="utf-8"?>
<p:tagLst xmlns:p="http://schemas.openxmlformats.org/presentationml/2006/main">
  <p:tag name="AS_UNIQUEID" val="40"/>
</p:tagLst>
</file>

<file path=ppt/tags/tag35.xml><?xml version="1.0" encoding="utf-8"?>
<p:tagLst xmlns:p="http://schemas.openxmlformats.org/presentationml/2006/main">
  <p:tag name="AS_UNIQUEID" val="41"/>
</p:tagLst>
</file>

<file path=ppt/tags/tag36.xml><?xml version="1.0" encoding="utf-8"?>
<p:tagLst xmlns:p="http://schemas.openxmlformats.org/presentationml/2006/main">
  <p:tag name="AS_UNIQUEID" val="42"/>
</p:tagLst>
</file>

<file path=ppt/tags/tag37.xml><?xml version="1.0" encoding="utf-8"?>
<p:tagLst xmlns:p="http://schemas.openxmlformats.org/presentationml/2006/main">
  <p:tag name="AS_UNIQUEID" val="43"/>
</p:tagLst>
</file>

<file path=ppt/tags/tag38.xml><?xml version="1.0" encoding="utf-8"?>
<p:tagLst xmlns:p="http://schemas.openxmlformats.org/presentationml/2006/main">
  <p:tag name="AS_UNIQUEID" val="44"/>
</p:tagLst>
</file>

<file path=ppt/tags/tag39.xml><?xml version="1.0" encoding="utf-8"?>
<p:tagLst xmlns:p="http://schemas.openxmlformats.org/presentationml/2006/main">
  <p:tag name="AS_UNIQUEID" val="45"/>
</p:tagLst>
</file>

<file path=ppt/tags/tag4.xml><?xml version="1.0" encoding="utf-8"?>
<p:tagLst xmlns:p="http://schemas.openxmlformats.org/presentationml/2006/main">
  <p:tag name="AS_UNIQUEID" val="10"/>
</p:tagLst>
</file>

<file path=ppt/tags/tag40.xml><?xml version="1.0" encoding="utf-8"?>
<p:tagLst xmlns:p="http://schemas.openxmlformats.org/presentationml/2006/main">
  <p:tag name="AS_UNIQUEID" val="46"/>
</p:tagLst>
</file>

<file path=ppt/tags/tag41.xml><?xml version="1.0" encoding="utf-8"?>
<p:tagLst xmlns:p="http://schemas.openxmlformats.org/presentationml/2006/main">
  <p:tag name="AS_UNIQUEID" val="47"/>
</p:tagLst>
</file>

<file path=ppt/tags/tag42.xml><?xml version="1.0" encoding="utf-8"?>
<p:tagLst xmlns:p="http://schemas.openxmlformats.org/presentationml/2006/main">
  <p:tag name="AS_UNIQUEID" val="48"/>
</p:tagLst>
</file>

<file path=ppt/tags/tag43.xml><?xml version="1.0" encoding="utf-8"?>
<p:tagLst xmlns:p="http://schemas.openxmlformats.org/presentationml/2006/main">
  <p:tag name="AS_UNIQUEID" val="49"/>
</p:tagLst>
</file>

<file path=ppt/tags/tag44.xml><?xml version="1.0" encoding="utf-8"?>
<p:tagLst xmlns:p="http://schemas.openxmlformats.org/presentationml/2006/main">
  <p:tag name="AS_UNIQUEID" val="50"/>
</p:tagLst>
</file>

<file path=ppt/tags/tag45.xml><?xml version="1.0" encoding="utf-8"?>
<p:tagLst xmlns:p="http://schemas.openxmlformats.org/presentationml/2006/main">
  <p:tag name="AS_UNIQUEID" val="51"/>
</p:tagLst>
</file>

<file path=ppt/tags/tag46.xml><?xml version="1.0" encoding="utf-8"?>
<p:tagLst xmlns:p="http://schemas.openxmlformats.org/presentationml/2006/main">
  <p:tag name="AS_UNIQUEID" val="52"/>
</p:tagLst>
</file>

<file path=ppt/tags/tag47.xml><?xml version="1.0" encoding="utf-8"?>
<p:tagLst xmlns:p="http://schemas.openxmlformats.org/presentationml/2006/main">
  <p:tag name="AS_UNIQUEID" val="53"/>
</p:tagLst>
</file>

<file path=ppt/tags/tag48.xml><?xml version="1.0" encoding="utf-8"?>
<p:tagLst xmlns:p="http://schemas.openxmlformats.org/presentationml/2006/main">
  <p:tag name="AS_UNIQUEID" val="54"/>
</p:tagLst>
</file>

<file path=ppt/tags/tag49.xml><?xml version="1.0" encoding="utf-8"?>
<p:tagLst xmlns:p="http://schemas.openxmlformats.org/presentationml/2006/main">
  <p:tag name="AS_UNIQUEID" val="55"/>
</p:tagLst>
</file>

<file path=ppt/tags/tag5.xml><?xml version="1.0" encoding="utf-8"?>
<p:tagLst xmlns:p="http://schemas.openxmlformats.org/presentationml/2006/main">
  <p:tag name="AS_UNIQUEID" val="11"/>
</p:tagLst>
</file>

<file path=ppt/tags/tag50.xml><?xml version="1.0" encoding="utf-8"?>
<p:tagLst xmlns:p="http://schemas.openxmlformats.org/presentationml/2006/main">
  <p:tag name="AS_UNIQUEID" val="56"/>
</p:tagLst>
</file>

<file path=ppt/tags/tag51.xml><?xml version="1.0" encoding="utf-8"?>
<p:tagLst xmlns:p="http://schemas.openxmlformats.org/presentationml/2006/main">
  <p:tag name="AS_UNIQUEID" val="57"/>
</p:tagLst>
</file>

<file path=ppt/tags/tag52.xml><?xml version="1.0" encoding="utf-8"?>
<p:tagLst xmlns:p="http://schemas.openxmlformats.org/presentationml/2006/main">
  <p:tag name="AS_UNIQUEID" val="58"/>
</p:tagLst>
</file>

<file path=ppt/tags/tag53.xml><?xml version="1.0" encoding="utf-8"?>
<p:tagLst xmlns:p="http://schemas.openxmlformats.org/presentationml/2006/main">
  <p:tag name="AS_UNIQUEID" val="59"/>
</p:tagLst>
</file>

<file path=ppt/tags/tag54.xml><?xml version="1.0" encoding="utf-8"?>
<p:tagLst xmlns:p="http://schemas.openxmlformats.org/presentationml/2006/main">
  <p:tag name="AS_UNIQUEID" val="60"/>
</p:tagLst>
</file>

<file path=ppt/tags/tag55.xml><?xml version="1.0" encoding="utf-8"?>
<p:tagLst xmlns:p="http://schemas.openxmlformats.org/presentationml/2006/main">
  <p:tag name="AS_UNIQUEID" val="61"/>
</p:tagLst>
</file>

<file path=ppt/tags/tag56.xml><?xml version="1.0" encoding="utf-8"?>
<p:tagLst xmlns:p="http://schemas.openxmlformats.org/presentationml/2006/main">
  <p:tag name="AS_UNIQUEID" val="62"/>
</p:tagLst>
</file>

<file path=ppt/tags/tag57.xml><?xml version="1.0" encoding="utf-8"?>
<p:tagLst xmlns:p="http://schemas.openxmlformats.org/presentationml/2006/main">
  <p:tag name="AS_UNIQUEID" val="63"/>
</p:tagLst>
</file>

<file path=ppt/tags/tag58.xml><?xml version="1.0" encoding="utf-8"?>
<p:tagLst xmlns:p="http://schemas.openxmlformats.org/presentationml/2006/main">
  <p:tag name="AS_UNIQUEID" val="64"/>
</p:tagLst>
</file>

<file path=ppt/tags/tag59.xml><?xml version="1.0" encoding="utf-8"?>
<p:tagLst xmlns:p="http://schemas.openxmlformats.org/presentationml/2006/main">
  <p:tag name="AS_UNIQUEID" val="65"/>
</p:tagLst>
</file>

<file path=ppt/tags/tag6.xml><?xml version="1.0" encoding="utf-8"?>
<p:tagLst xmlns:p="http://schemas.openxmlformats.org/presentationml/2006/main">
  <p:tag name="AS_UNIQUEID" val="12"/>
</p:tagLst>
</file>

<file path=ppt/tags/tag60.xml><?xml version="1.0" encoding="utf-8"?>
<p:tagLst xmlns:p="http://schemas.openxmlformats.org/presentationml/2006/main">
  <p:tag name="AS_UNIQUEID" val="66"/>
</p:tagLst>
</file>

<file path=ppt/tags/tag61.xml><?xml version="1.0" encoding="utf-8"?>
<p:tagLst xmlns:p="http://schemas.openxmlformats.org/presentationml/2006/main">
  <p:tag name="AS_UNIQUEID" val="67"/>
</p:tagLst>
</file>

<file path=ppt/tags/tag62.xml><?xml version="1.0" encoding="utf-8"?>
<p:tagLst xmlns:p="http://schemas.openxmlformats.org/presentationml/2006/main">
  <p:tag name="AS_UNIQUEID" val="68"/>
</p:tagLst>
</file>

<file path=ppt/tags/tag63.xml><?xml version="1.0" encoding="utf-8"?>
<p:tagLst xmlns:p="http://schemas.openxmlformats.org/presentationml/2006/main">
  <p:tag name="AS_UNIQUEID" val="69"/>
</p:tagLst>
</file>

<file path=ppt/tags/tag64.xml><?xml version="1.0" encoding="utf-8"?>
<p:tagLst xmlns:p="http://schemas.openxmlformats.org/presentationml/2006/main">
  <p:tag name="AS_UNIQUEID" val="70"/>
</p:tagLst>
</file>

<file path=ppt/tags/tag65.xml><?xml version="1.0" encoding="utf-8"?>
<p:tagLst xmlns:p="http://schemas.openxmlformats.org/presentationml/2006/main">
  <p:tag name="AS_UNIQUEID" val="71"/>
</p:tagLst>
</file>

<file path=ppt/tags/tag66.xml><?xml version="1.0" encoding="utf-8"?>
<p:tagLst xmlns:p="http://schemas.openxmlformats.org/presentationml/2006/main">
  <p:tag name="AS_UNIQUEID" val="72"/>
</p:tagLst>
</file>

<file path=ppt/tags/tag67.xml><?xml version="1.0" encoding="utf-8"?>
<p:tagLst xmlns:p="http://schemas.openxmlformats.org/presentationml/2006/main">
  <p:tag name="AS_UNIQUEID" val="73"/>
</p:tagLst>
</file>

<file path=ppt/tags/tag68.xml><?xml version="1.0" encoding="utf-8"?>
<p:tagLst xmlns:p="http://schemas.openxmlformats.org/presentationml/2006/main">
  <p:tag name="AS_UNIQUEID" val="74"/>
</p:tagLst>
</file>

<file path=ppt/tags/tag69.xml><?xml version="1.0" encoding="utf-8"?>
<p:tagLst xmlns:p="http://schemas.openxmlformats.org/presentationml/2006/main">
  <p:tag name="AS_UNIQUEID" val="75"/>
</p:tagLst>
</file>

<file path=ppt/tags/tag7.xml><?xml version="1.0" encoding="utf-8"?>
<p:tagLst xmlns:p="http://schemas.openxmlformats.org/presentationml/2006/main">
  <p:tag name="AS_UNIQUEID" val="13"/>
</p:tagLst>
</file>

<file path=ppt/tags/tag70.xml><?xml version="1.0" encoding="utf-8"?>
<p:tagLst xmlns:p="http://schemas.openxmlformats.org/presentationml/2006/main">
  <p:tag name="AS_UNIQUEID" val="76"/>
</p:tagLst>
</file>

<file path=ppt/tags/tag71.xml><?xml version="1.0" encoding="utf-8"?>
<p:tagLst xmlns:p="http://schemas.openxmlformats.org/presentationml/2006/main">
  <p:tag name="AS_UNIQUEID" val="77"/>
</p:tagLst>
</file>

<file path=ppt/tags/tag72.xml><?xml version="1.0" encoding="utf-8"?>
<p:tagLst xmlns:p="http://schemas.openxmlformats.org/presentationml/2006/main">
  <p:tag name="AS_UNIQUEID" val="78"/>
</p:tagLst>
</file>

<file path=ppt/tags/tag73.xml><?xml version="1.0" encoding="utf-8"?>
<p:tagLst xmlns:p="http://schemas.openxmlformats.org/presentationml/2006/main">
  <p:tag name="AS_UNIQUEID" val="79"/>
</p:tagLst>
</file>

<file path=ppt/tags/tag74.xml><?xml version="1.0" encoding="utf-8"?>
<p:tagLst xmlns:p="http://schemas.openxmlformats.org/presentationml/2006/main">
  <p:tag name="AS_UNIQUEID" val="80"/>
</p:tagLst>
</file>

<file path=ppt/tags/tag75.xml><?xml version="1.0" encoding="utf-8"?>
<p:tagLst xmlns:p="http://schemas.openxmlformats.org/presentationml/2006/main">
  <p:tag name="AS_UNIQUEID" val="81"/>
</p:tagLst>
</file>

<file path=ppt/tags/tag76.xml><?xml version="1.0" encoding="utf-8"?>
<p:tagLst xmlns:p="http://schemas.openxmlformats.org/presentationml/2006/main">
  <p:tag name="AS_UNIQUEID" val="82"/>
</p:tagLst>
</file>

<file path=ppt/tags/tag77.xml><?xml version="1.0" encoding="utf-8"?>
<p:tagLst xmlns:p="http://schemas.openxmlformats.org/presentationml/2006/main">
  <p:tag name="AS_UNIQUEID" val="83"/>
</p:tagLst>
</file>

<file path=ppt/tags/tag78.xml><?xml version="1.0" encoding="utf-8"?>
<p:tagLst xmlns:p="http://schemas.openxmlformats.org/presentationml/2006/main">
  <p:tag name="AS_UNIQUEID" val="84"/>
</p:tagLst>
</file>

<file path=ppt/tags/tag79.xml><?xml version="1.0" encoding="utf-8"?>
<p:tagLst xmlns:p="http://schemas.openxmlformats.org/presentationml/2006/main">
  <p:tag name="AS_UNIQUEID" val="85"/>
</p:tagLst>
</file>

<file path=ppt/tags/tag8.xml><?xml version="1.0" encoding="utf-8"?>
<p:tagLst xmlns:p="http://schemas.openxmlformats.org/presentationml/2006/main">
  <p:tag name="AS_UNIQUEID" val="14"/>
</p:tagLst>
</file>

<file path=ppt/tags/tag80.xml><?xml version="1.0" encoding="utf-8"?>
<p:tagLst xmlns:p="http://schemas.openxmlformats.org/presentationml/2006/main">
  <p:tag name="AS_UNIQUEID" val="86"/>
</p:tagLst>
</file>

<file path=ppt/tags/tag81.xml><?xml version="1.0" encoding="utf-8"?>
<p:tagLst xmlns:p="http://schemas.openxmlformats.org/presentationml/2006/main">
  <p:tag name="AS_UNIQUEID" val="87"/>
</p:tagLst>
</file>

<file path=ppt/tags/tag82.xml><?xml version="1.0" encoding="utf-8"?>
<p:tagLst xmlns:p="http://schemas.openxmlformats.org/presentationml/2006/main">
  <p:tag name="AS_UNIQUEID" val="88"/>
</p:tagLst>
</file>

<file path=ppt/tags/tag83.xml><?xml version="1.0" encoding="utf-8"?>
<p:tagLst xmlns:p="http://schemas.openxmlformats.org/presentationml/2006/main">
  <p:tag name="AS_UNIQUEID" val="89"/>
</p:tagLst>
</file>

<file path=ppt/tags/tag84.xml><?xml version="1.0" encoding="utf-8"?>
<p:tagLst xmlns:p="http://schemas.openxmlformats.org/presentationml/2006/main">
  <p:tag name="AS_UNIQUEID" val="90"/>
</p:tagLst>
</file>

<file path=ppt/tags/tag85.xml><?xml version="1.0" encoding="utf-8"?>
<p:tagLst xmlns:p="http://schemas.openxmlformats.org/presentationml/2006/main">
  <p:tag name="AS_UNIQUEID" val="91"/>
</p:tagLst>
</file>

<file path=ppt/tags/tag86.xml><?xml version="1.0" encoding="utf-8"?>
<p:tagLst xmlns:p="http://schemas.openxmlformats.org/presentationml/2006/main">
  <p:tag name="AS_UNIQUEID" val="92"/>
</p:tagLst>
</file>

<file path=ppt/tags/tag87.xml><?xml version="1.0" encoding="utf-8"?>
<p:tagLst xmlns:p="http://schemas.openxmlformats.org/presentationml/2006/main">
  <p:tag name="AS_UNIQUEID" val="93"/>
</p:tagLst>
</file>

<file path=ppt/tags/tag88.xml><?xml version="1.0" encoding="utf-8"?>
<p:tagLst xmlns:p="http://schemas.openxmlformats.org/presentationml/2006/main">
  <p:tag name="AS_UNIQUEID" val="94"/>
</p:tagLst>
</file>

<file path=ppt/tags/tag89.xml><?xml version="1.0" encoding="utf-8"?>
<p:tagLst xmlns:p="http://schemas.openxmlformats.org/presentationml/2006/main">
  <p:tag name="AS_UNIQUEID" val="95"/>
</p:tagLst>
</file>

<file path=ppt/tags/tag9.xml><?xml version="1.0" encoding="utf-8"?>
<p:tagLst xmlns:p="http://schemas.openxmlformats.org/presentationml/2006/main">
  <p:tag name="AS_UNIQUEID" val="15"/>
</p:tagLst>
</file>

<file path=ppt/tags/tag90.xml><?xml version="1.0" encoding="utf-8"?>
<p:tagLst xmlns:p="http://schemas.openxmlformats.org/presentationml/2006/main">
  <p:tag name="AS_UNIQUEID" val="96"/>
</p:tagLst>
</file>

<file path=ppt/tags/tag91.xml><?xml version="1.0" encoding="utf-8"?>
<p:tagLst xmlns:p="http://schemas.openxmlformats.org/presentationml/2006/main">
  <p:tag name="AS_UNIQUEID" val="97"/>
</p:tagLst>
</file>

<file path=ppt/tags/tag92.xml><?xml version="1.0" encoding="utf-8"?>
<p:tagLst xmlns:p="http://schemas.openxmlformats.org/presentationml/2006/main">
  <p:tag name="AS_UNIQUEID" val="98"/>
</p:tagLst>
</file>

<file path=ppt/tags/tag93.xml><?xml version="1.0" encoding="utf-8"?>
<p:tagLst xmlns:p="http://schemas.openxmlformats.org/presentationml/2006/main">
  <p:tag name="AS_UNIQUEID" val="99"/>
</p:tagLst>
</file>

<file path=ppt/tags/tag94.xml><?xml version="1.0" encoding="utf-8"?>
<p:tagLst xmlns:p="http://schemas.openxmlformats.org/presentationml/2006/main">
  <p:tag name="AS_UNIQUEID" val="100"/>
</p:tagLst>
</file>

<file path=ppt/tags/tag95.xml><?xml version="1.0" encoding="utf-8"?>
<p:tagLst xmlns:p="http://schemas.openxmlformats.org/presentationml/2006/main">
  <p:tag name="AS_UNIQUEID" val="101"/>
</p:tagLst>
</file>

<file path=ppt/tags/tag96.xml><?xml version="1.0" encoding="utf-8"?>
<p:tagLst xmlns:p="http://schemas.openxmlformats.org/presentationml/2006/main">
  <p:tag name="AS_UNIQUEID" val="102"/>
</p:tagLst>
</file>

<file path=ppt/tags/tag97.xml><?xml version="1.0" encoding="utf-8"?>
<p:tagLst xmlns:p="http://schemas.openxmlformats.org/presentationml/2006/main">
  <p:tag name="AS_UNIQUEID" val="103"/>
</p:tagLst>
</file>

<file path=ppt/tags/tag98.xml><?xml version="1.0" encoding="utf-8"?>
<p:tagLst xmlns:p="http://schemas.openxmlformats.org/presentationml/2006/main">
  <p:tag name="AS_UNIQUEID" val="104"/>
</p:tagLst>
</file>

<file path=ppt/tags/tag99.xml><?xml version="1.0" encoding="utf-8"?>
<p:tagLst xmlns:p="http://schemas.openxmlformats.org/presentationml/2006/main">
  <p:tag name="AS_UNIQUEID" val="105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етка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Template>Opulent</Template>
  <Company>Microsoft</Company>
  <PresentationFormat>On-screen Show (4:3)</PresentationFormat>
  <Paragraphs>66</Paragraphs>
  <Slides>25</Slides>
  <Notes>0</Notes>
  <TotalTime>855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2">
      <vt:lpstr>Arial</vt:lpstr>
      <vt:lpstr>Franklin Gothic Medium</vt:lpstr>
      <vt:lpstr>Wingdings 2</vt:lpstr>
      <vt:lpstr>Wingdings</vt:lpstr>
      <vt:lpstr>Franklin Gothic Medium (Основной текст)</vt:lpstr>
      <vt:lpstr>Franklin Gothic Heavy</vt:lpstr>
      <vt:lpstr>Изящная</vt:lpstr>
      <vt:lpstr>Король Светлана Александровнапедагог дополнительного образованияЦентр технологического образования и детского технического творчества</vt:lpstr>
      <vt:lpstr>Основные понятия</vt:lpstr>
      <vt:lpstr>История анимации</vt:lpstr>
      <vt:lpstr>PowerPoint Presentation</vt:lpstr>
      <vt:lpstr>30 августа 1877 года считается днем рождения мультипликации</vt:lpstr>
      <vt:lpstr>Примеры визуальных иллюзий</vt:lpstr>
      <vt:lpstr>Зарубежная мультипликация</vt:lpstr>
      <vt:lpstr>PowerPoint Presentation</vt:lpstr>
      <vt:lpstr>PowerPoint Presentation</vt:lpstr>
      <vt:lpstr>Отечественная мультипликация</vt:lpstr>
      <vt:lpstr>Отечественные шедевры мультипликации</vt:lpstr>
      <vt:lpstr>Виды анимации:</vt:lpstr>
      <vt:lpstr>Компьютерная анимация</vt:lpstr>
      <vt:lpstr>Flash - анимация</vt:lpstr>
      <vt:lpstr>Покадровая классическая анимация</vt:lpstr>
      <vt:lpstr>Трёхмерная компьютерная анимация</vt:lpstr>
      <vt:lpstr>Область применения компьютерной анимации</vt:lpstr>
      <vt:lpstr>Программы по созданию анимации</vt:lpstr>
      <vt:lpstr>Программы по созданию анимации</vt:lpstr>
      <vt:lpstr>Программы по созданию анимации</vt:lpstr>
      <vt:lpstr>Программы по созданию анимации</vt:lpstr>
      <vt:lpstr>Программы по созданию 3D анимации</vt:lpstr>
      <vt:lpstr>Этапы создания анимации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Svetlana</dc:creator>
  <cp:lastModifiedBy>Svetlana</cp:lastModifiedBy>
  <cp:revision>66</cp:revision>
  <dcterms:created xsi:type="dcterms:W3CDTF">2022-07-28T18:23:14Z</dcterms:created>
  <dcterms:modified xsi:type="dcterms:W3CDTF">2022-10-01T11:01:25Z</dcterms:modified>
</cp:coreProperties>
</file>