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9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0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9"/>
  </p:notesMasterIdLst>
  <p:sldIdLst>
    <p:sldId id="307" r:id="rId2"/>
    <p:sldId id="544" r:id="rId3"/>
    <p:sldId id="549" r:id="rId4"/>
    <p:sldId id="543" r:id="rId5"/>
    <p:sldId id="357" r:id="rId6"/>
    <p:sldId id="546" r:id="rId7"/>
    <p:sldId id="550" r:id="rId8"/>
    <p:sldId id="624" r:id="rId9"/>
    <p:sldId id="625" r:id="rId10"/>
    <p:sldId id="708" r:id="rId11"/>
    <p:sldId id="709" r:id="rId12"/>
    <p:sldId id="710" r:id="rId13"/>
    <p:sldId id="711" r:id="rId14"/>
    <p:sldId id="712" r:id="rId15"/>
    <p:sldId id="713" r:id="rId16"/>
    <p:sldId id="714" r:id="rId17"/>
    <p:sldId id="715" r:id="rId18"/>
    <p:sldId id="716" r:id="rId19"/>
    <p:sldId id="717" r:id="rId20"/>
    <p:sldId id="718" r:id="rId21"/>
    <p:sldId id="719" r:id="rId22"/>
    <p:sldId id="720" r:id="rId23"/>
    <p:sldId id="721" r:id="rId24"/>
    <p:sldId id="722" r:id="rId25"/>
    <p:sldId id="723" r:id="rId26"/>
    <p:sldId id="724" r:id="rId27"/>
    <p:sldId id="725" r:id="rId28"/>
    <p:sldId id="726" r:id="rId29"/>
    <p:sldId id="727" r:id="rId30"/>
    <p:sldId id="728" r:id="rId31"/>
    <p:sldId id="729" r:id="rId32"/>
    <p:sldId id="730" r:id="rId33"/>
    <p:sldId id="731" r:id="rId34"/>
    <p:sldId id="732" r:id="rId35"/>
    <p:sldId id="545" r:id="rId36"/>
    <p:sldId id="651" r:id="rId37"/>
    <p:sldId id="657" r:id="rId38"/>
    <p:sldId id="658" r:id="rId39"/>
    <p:sldId id="659" r:id="rId40"/>
    <p:sldId id="660" r:id="rId41"/>
    <p:sldId id="661" r:id="rId42"/>
    <p:sldId id="662" r:id="rId43"/>
    <p:sldId id="663" r:id="rId44"/>
    <p:sldId id="664" r:id="rId45"/>
    <p:sldId id="665" r:id="rId46"/>
    <p:sldId id="666" r:id="rId47"/>
    <p:sldId id="667" r:id="rId48"/>
    <p:sldId id="668" r:id="rId49"/>
    <p:sldId id="669" r:id="rId50"/>
    <p:sldId id="670" r:id="rId51"/>
    <p:sldId id="671" r:id="rId52"/>
    <p:sldId id="672" r:id="rId53"/>
    <p:sldId id="673" r:id="rId54"/>
    <p:sldId id="652" r:id="rId55"/>
    <p:sldId id="674" r:id="rId56"/>
    <p:sldId id="675" r:id="rId57"/>
    <p:sldId id="676" r:id="rId58"/>
    <p:sldId id="677" r:id="rId59"/>
    <p:sldId id="678" r:id="rId60"/>
    <p:sldId id="679" r:id="rId61"/>
    <p:sldId id="680" r:id="rId62"/>
    <p:sldId id="681" r:id="rId63"/>
    <p:sldId id="682" r:id="rId64"/>
    <p:sldId id="683" r:id="rId65"/>
    <p:sldId id="684" r:id="rId66"/>
    <p:sldId id="685" r:id="rId67"/>
    <p:sldId id="686" r:id="rId68"/>
    <p:sldId id="687" r:id="rId69"/>
    <p:sldId id="688" r:id="rId70"/>
    <p:sldId id="689" r:id="rId71"/>
    <p:sldId id="690" r:id="rId72"/>
    <p:sldId id="653" r:id="rId73"/>
    <p:sldId id="691" r:id="rId74"/>
    <p:sldId id="692" r:id="rId75"/>
    <p:sldId id="693" r:id="rId76"/>
    <p:sldId id="694" r:id="rId77"/>
    <p:sldId id="695" r:id="rId78"/>
    <p:sldId id="696" r:id="rId79"/>
    <p:sldId id="697" r:id="rId80"/>
    <p:sldId id="698" r:id="rId81"/>
    <p:sldId id="699" r:id="rId82"/>
    <p:sldId id="700" r:id="rId83"/>
    <p:sldId id="701" r:id="rId84"/>
    <p:sldId id="702" r:id="rId85"/>
    <p:sldId id="703" r:id="rId86"/>
    <p:sldId id="704" r:id="rId87"/>
    <p:sldId id="705" r:id="rId88"/>
    <p:sldId id="706" r:id="rId89"/>
    <p:sldId id="707" r:id="rId90"/>
    <p:sldId id="626" r:id="rId91"/>
    <p:sldId id="634" r:id="rId92"/>
    <p:sldId id="635" r:id="rId93"/>
    <p:sldId id="636" r:id="rId94"/>
    <p:sldId id="637" r:id="rId95"/>
    <p:sldId id="638" r:id="rId96"/>
    <p:sldId id="639" r:id="rId97"/>
    <p:sldId id="640" r:id="rId98"/>
    <p:sldId id="641" r:id="rId99"/>
    <p:sldId id="642" r:id="rId100"/>
    <p:sldId id="643" r:id="rId101"/>
    <p:sldId id="644" r:id="rId102"/>
    <p:sldId id="645" r:id="rId103"/>
    <p:sldId id="646" r:id="rId104"/>
    <p:sldId id="647" r:id="rId105"/>
    <p:sldId id="648" r:id="rId106"/>
    <p:sldId id="649" r:id="rId107"/>
    <p:sldId id="650" r:id="rId10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FEFEF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81" autoAdjust="0"/>
    <p:restoredTop sz="94660"/>
  </p:normalViewPr>
  <p:slideViewPr>
    <p:cSldViewPr snapToGrid="0">
      <p:cViewPr>
        <p:scale>
          <a:sx n="50" d="100"/>
          <a:sy n="50" d="100"/>
        </p:scale>
        <p:origin x="-918" y="-5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notesMaster" Target="notesMasters/notesMaster1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FFBCAD-7819-462C-8ED9-CBC19E16893B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C9228E-32FB-474A-9A90-5D42031BB85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A23BD2-A1D7-4940-9F63-85C0A4655C37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A23BD2-A1D7-4940-9F63-85C0A4655C37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AFD47-03BE-490F-B5E1-E649C598F7D2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A5C37-BF05-44AE-A700-19AFA91B8B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69516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AFD47-03BE-490F-B5E1-E649C598F7D2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A5C37-BF05-44AE-A700-19AFA91B8B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45192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AFD47-03BE-490F-B5E1-E649C598F7D2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A5C37-BF05-44AE-A700-19AFA91B8B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51626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AFD47-03BE-490F-B5E1-E649C598F7D2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A5C37-BF05-44AE-A700-19AFA91B8B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5983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AFD47-03BE-490F-B5E1-E649C598F7D2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A5C37-BF05-44AE-A700-19AFA91B8B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45555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AFD47-03BE-490F-B5E1-E649C598F7D2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A5C37-BF05-44AE-A700-19AFA91B8B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966095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AFD47-03BE-490F-B5E1-E649C598F7D2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A5C37-BF05-44AE-A700-19AFA91B8B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587627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AFD47-03BE-490F-B5E1-E649C598F7D2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A5C37-BF05-44AE-A700-19AFA91B8B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158646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AFD47-03BE-490F-B5E1-E649C598F7D2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A5C37-BF05-44AE-A700-19AFA91B8B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02190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AFD47-03BE-490F-B5E1-E649C598F7D2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A5C37-BF05-44AE-A700-19AFA91B8B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11890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AFD47-03BE-490F-B5E1-E649C598F7D2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A5C37-BF05-44AE-A700-19AFA91B8B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52275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5AFD47-03BE-490F-B5E1-E649C598F7D2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AA5C37-BF05-44AE-A700-19AFA91B8B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72967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20.wav"/><Relationship Id="rId4" Type="http://schemas.openxmlformats.org/officeDocument/2006/relationships/image" Target="../media/image21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23.wav"/><Relationship Id="rId4" Type="http://schemas.openxmlformats.org/officeDocument/2006/relationships/image" Target="../media/image24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1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22.wav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audio24.wav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5.wav"/><Relationship Id="rId6" Type="http://schemas.openxmlformats.org/officeDocument/2006/relationships/image" Target="../media/image1.png"/><Relationship Id="rId11" Type="http://schemas.openxmlformats.org/officeDocument/2006/relationships/image" Target="../media/image6.png"/><Relationship Id="rId5" Type="http://schemas.openxmlformats.org/officeDocument/2006/relationships/image" Target="../media/image25.png"/><Relationship Id="rId10" Type="http://schemas.openxmlformats.org/officeDocument/2006/relationships/image" Target="../media/image5.png"/><Relationship Id="rId4" Type="http://schemas.openxmlformats.org/officeDocument/2006/relationships/audio" Target="../media/audio25.wav"/><Relationship Id="rId9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audio24.wav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4.wav"/><Relationship Id="rId6" Type="http://schemas.openxmlformats.org/officeDocument/2006/relationships/image" Target="../media/image1.png"/><Relationship Id="rId11" Type="http://schemas.openxmlformats.org/officeDocument/2006/relationships/image" Target="../media/image6.png"/><Relationship Id="rId5" Type="http://schemas.openxmlformats.org/officeDocument/2006/relationships/image" Target="../media/image26.png"/><Relationship Id="rId10" Type="http://schemas.openxmlformats.org/officeDocument/2006/relationships/image" Target="../media/image5.png"/><Relationship Id="rId4" Type="http://schemas.openxmlformats.org/officeDocument/2006/relationships/audio" Target="../media/audio25.wav"/><Relationship Id="rId9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audio24.wav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image" Target="../media/image1.png"/><Relationship Id="rId11" Type="http://schemas.openxmlformats.org/officeDocument/2006/relationships/image" Target="../media/image6.png"/><Relationship Id="rId5" Type="http://schemas.openxmlformats.org/officeDocument/2006/relationships/image" Target="../media/image27.png"/><Relationship Id="rId10" Type="http://schemas.openxmlformats.org/officeDocument/2006/relationships/image" Target="../media/image5.png"/><Relationship Id="rId4" Type="http://schemas.openxmlformats.org/officeDocument/2006/relationships/audio" Target="../media/audio25.wav"/><Relationship Id="rId9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audio24.wav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3.wav"/><Relationship Id="rId6" Type="http://schemas.openxmlformats.org/officeDocument/2006/relationships/image" Target="../media/image1.png"/><Relationship Id="rId11" Type="http://schemas.openxmlformats.org/officeDocument/2006/relationships/image" Target="../media/image6.png"/><Relationship Id="rId5" Type="http://schemas.openxmlformats.org/officeDocument/2006/relationships/image" Target="../media/image28.png"/><Relationship Id="rId10" Type="http://schemas.openxmlformats.org/officeDocument/2006/relationships/image" Target="../media/image5.png"/><Relationship Id="rId4" Type="http://schemas.openxmlformats.org/officeDocument/2006/relationships/audio" Target="../media/audio25.wav"/><Relationship Id="rId9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audio24.wav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26.wav"/><Relationship Id="rId6" Type="http://schemas.openxmlformats.org/officeDocument/2006/relationships/image" Target="../media/image1.png"/><Relationship Id="rId11" Type="http://schemas.openxmlformats.org/officeDocument/2006/relationships/image" Target="../media/image6.png"/><Relationship Id="rId5" Type="http://schemas.openxmlformats.org/officeDocument/2006/relationships/image" Target="../media/image29.png"/><Relationship Id="rId10" Type="http://schemas.openxmlformats.org/officeDocument/2006/relationships/image" Target="../media/image5.png"/><Relationship Id="rId4" Type="http://schemas.openxmlformats.org/officeDocument/2006/relationships/audio" Target="../media/audio25.wav"/><Relationship Id="rId9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audio24.wav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6.wav"/><Relationship Id="rId6" Type="http://schemas.openxmlformats.org/officeDocument/2006/relationships/image" Target="../media/image1.png"/><Relationship Id="rId11" Type="http://schemas.openxmlformats.org/officeDocument/2006/relationships/image" Target="../media/image6.png"/><Relationship Id="rId5" Type="http://schemas.openxmlformats.org/officeDocument/2006/relationships/image" Target="../media/image30.png"/><Relationship Id="rId10" Type="http://schemas.openxmlformats.org/officeDocument/2006/relationships/image" Target="../media/image5.png"/><Relationship Id="rId4" Type="http://schemas.openxmlformats.org/officeDocument/2006/relationships/audio" Target="../media/audio25.wav"/><Relationship Id="rId9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audio" Target="../media/audio24.wav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7.wav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31.png"/><Relationship Id="rId10" Type="http://schemas.openxmlformats.org/officeDocument/2006/relationships/image" Target="../media/image11.png"/><Relationship Id="rId4" Type="http://schemas.openxmlformats.org/officeDocument/2006/relationships/audio" Target="../media/audio25.wav"/><Relationship Id="rId9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audio" Target="../media/audio24.wav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0.wav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32.png"/><Relationship Id="rId10" Type="http://schemas.openxmlformats.org/officeDocument/2006/relationships/image" Target="../media/image11.png"/><Relationship Id="rId4" Type="http://schemas.openxmlformats.org/officeDocument/2006/relationships/audio" Target="../media/audio25.wav"/><Relationship Id="rId9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audio" Target="../media/audio24.wav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9.wav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33.png"/><Relationship Id="rId10" Type="http://schemas.openxmlformats.org/officeDocument/2006/relationships/image" Target="../media/image11.png"/><Relationship Id="rId4" Type="http://schemas.openxmlformats.org/officeDocument/2006/relationships/audio" Target="../media/audio25.wav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openxmlformats.org/officeDocument/2006/relationships/image" Target="../media/image6.png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4.png"/><Relationship Id="rId5" Type="http://schemas.openxmlformats.org/officeDocument/2006/relationships/audio" Target="../media/audio4.wav"/><Relationship Id="rId10" Type="http://schemas.openxmlformats.org/officeDocument/2006/relationships/image" Target="../media/image3.png"/><Relationship Id="rId4" Type="http://schemas.openxmlformats.org/officeDocument/2006/relationships/audio" Target="../media/audio3.wav"/><Relationship Id="rId9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audio" Target="../media/audio24.wav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1.wav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34.png"/><Relationship Id="rId10" Type="http://schemas.openxmlformats.org/officeDocument/2006/relationships/image" Target="../media/image11.png"/><Relationship Id="rId4" Type="http://schemas.openxmlformats.org/officeDocument/2006/relationships/audio" Target="../media/audio25.wav"/><Relationship Id="rId9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audio" Target="../media/audio24.wav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27.wav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35.png"/><Relationship Id="rId10" Type="http://schemas.openxmlformats.org/officeDocument/2006/relationships/image" Target="../media/image11.png"/><Relationship Id="rId4" Type="http://schemas.openxmlformats.org/officeDocument/2006/relationships/audio" Target="../media/audio25.wav"/><Relationship Id="rId9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audio" Target="../media/audio24.wav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28.wav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36.png"/><Relationship Id="rId10" Type="http://schemas.openxmlformats.org/officeDocument/2006/relationships/image" Target="../media/image11.png"/><Relationship Id="rId4" Type="http://schemas.openxmlformats.org/officeDocument/2006/relationships/audio" Target="../media/audio25.wav"/><Relationship Id="rId9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audio" Target="../media/audio24.wav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29.wav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37.png"/><Relationship Id="rId10" Type="http://schemas.openxmlformats.org/officeDocument/2006/relationships/image" Target="../media/image17.png"/><Relationship Id="rId4" Type="http://schemas.openxmlformats.org/officeDocument/2006/relationships/audio" Target="../media/audio25.wav"/><Relationship Id="rId9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audio" Target="../media/audio24.wav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30.wav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38.png"/><Relationship Id="rId10" Type="http://schemas.openxmlformats.org/officeDocument/2006/relationships/image" Target="../media/image17.png"/><Relationship Id="rId4" Type="http://schemas.openxmlformats.org/officeDocument/2006/relationships/audio" Target="../media/audio25.wav"/><Relationship Id="rId9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audio" Target="../media/audio24.wav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7.wav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39.png"/><Relationship Id="rId10" Type="http://schemas.openxmlformats.org/officeDocument/2006/relationships/image" Target="../media/image17.png"/><Relationship Id="rId4" Type="http://schemas.openxmlformats.org/officeDocument/2006/relationships/audio" Target="../media/audio25.wav"/><Relationship Id="rId9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audio" Target="../media/audio24.wav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31.wav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40.png"/><Relationship Id="rId10" Type="http://schemas.openxmlformats.org/officeDocument/2006/relationships/image" Target="../media/image17.png"/><Relationship Id="rId4" Type="http://schemas.openxmlformats.org/officeDocument/2006/relationships/audio" Target="../media/audio25.wav"/><Relationship Id="rId9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audio" Target="../media/audio24.wav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5.wav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41.png"/><Relationship Id="rId10" Type="http://schemas.openxmlformats.org/officeDocument/2006/relationships/image" Target="../media/image17.png"/><Relationship Id="rId4" Type="http://schemas.openxmlformats.org/officeDocument/2006/relationships/audio" Target="../media/audio25.wav"/><Relationship Id="rId9" Type="http://schemas.openxmlformats.org/officeDocument/2006/relationships/image" Target="../media/image16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audio" Target="../media/audio24.wav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6.wav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42.png"/><Relationship Id="rId10" Type="http://schemas.openxmlformats.org/officeDocument/2006/relationships/image" Target="../media/image17.png"/><Relationship Id="rId4" Type="http://schemas.openxmlformats.org/officeDocument/2006/relationships/audio" Target="../media/audio25.wav"/><Relationship Id="rId9" Type="http://schemas.openxmlformats.org/officeDocument/2006/relationships/image" Target="../media/image16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audio" Target="../media/audio24.wav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9.wav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43.png"/><Relationship Id="rId10" Type="http://schemas.openxmlformats.org/officeDocument/2006/relationships/image" Target="../media/image23.png"/><Relationship Id="rId4" Type="http://schemas.openxmlformats.org/officeDocument/2006/relationships/audio" Target="../media/audio25.wav"/><Relationship Id="rId9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4.png"/><Relationship Id="rId3" Type="http://schemas.openxmlformats.org/officeDocument/2006/relationships/audio" Target="../media/audio5.wav"/><Relationship Id="rId7" Type="http://schemas.openxmlformats.org/officeDocument/2006/relationships/audio" Target="../media/audio3.wav"/><Relationship Id="rId12" Type="http://schemas.openxmlformats.org/officeDocument/2006/relationships/image" Target="../media/image3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2.wav"/><Relationship Id="rId11" Type="http://schemas.openxmlformats.org/officeDocument/2006/relationships/image" Target="../media/image1.png"/><Relationship Id="rId5" Type="http://schemas.openxmlformats.org/officeDocument/2006/relationships/audio" Target="../media/audio1.wav"/><Relationship Id="rId10" Type="http://schemas.openxmlformats.org/officeDocument/2006/relationships/image" Target="../media/image6.png"/><Relationship Id="rId4" Type="http://schemas.openxmlformats.org/officeDocument/2006/relationships/audio" Target="../media/audio6.wav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audio" Target="../media/audio24.wav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21.wav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44.png"/><Relationship Id="rId10" Type="http://schemas.openxmlformats.org/officeDocument/2006/relationships/image" Target="../media/image23.png"/><Relationship Id="rId4" Type="http://schemas.openxmlformats.org/officeDocument/2006/relationships/audio" Target="../media/audio25.wav"/><Relationship Id="rId9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audio" Target="../media/audio24.wav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22.wav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45.png"/><Relationship Id="rId10" Type="http://schemas.openxmlformats.org/officeDocument/2006/relationships/image" Target="../media/image23.png"/><Relationship Id="rId4" Type="http://schemas.openxmlformats.org/officeDocument/2006/relationships/audio" Target="../media/audio25.wav"/><Relationship Id="rId9" Type="http://schemas.openxmlformats.org/officeDocument/2006/relationships/image" Target="../media/image22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audio" Target="../media/audio24.wav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20.wav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46.png"/><Relationship Id="rId10" Type="http://schemas.openxmlformats.org/officeDocument/2006/relationships/image" Target="../media/image23.png"/><Relationship Id="rId4" Type="http://schemas.openxmlformats.org/officeDocument/2006/relationships/audio" Target="../media/audio25.wav"/><Relationship Id="rId9" Type="http://schemas.openxmlformats.org/officeDocument/2006/relationships/image" Target="../media/image22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audio" Target="../media/audio24.wav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23.wav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47.png"/><Relationship Id="rId10" Type="http://schemas.openxmlformats.org/officeDocument/2006/relationships/image" Target="../media/image23.png"/><Relationship Id="rId4" Type="http://schemas.openxmlformats.org/officeDocument/2006/relationships/audio" Target="../media/audio25.wav"/><Relationship Id="rId9" Type="http://schemas.openxmlformats.org/officeDocument/2006/relationships/image" Target="../media/image22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audio" Target="../media/audio24.wav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8.wav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41.png"/><Relationship Id="rId10" Type="http://schemas.openxmlformats.org/officeDocument/2006/relationships/image" Target="../media/image23.png"/><Relationship Id="rId4" Type="http://schemas.openxmlformats.org/officeDocument/2006/relationships/audio" Target="../media/audio25.wav"/><Relationship Id="rId9" Type="http://schemas.openxmlformats.org/officeDocument/2006/relationships/image" Target="../media/image2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4.wav"/><Relationship Id="rId4" Type="http://schemas.openxmlformats.org/officeDocument/2006/relationships/image" Target="../media/image4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audio" Target="../media/audio7.wav"/><Relationship Id="rId7" Type="http://schemas.openxmlformats.org/officeDocument/2006/relationships/audio" Target="../media/audio11.wav"/><Relationship Id="rId12" Type="http://schemas.openxmlformats.org/officeDocument/2006/relationships/image" Target="../media/image11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0.wav"/><Relationship Id="rId11" Type="http://schemas.openxmlformats.org/officeDocument/2006/relationships/image" Target="../media/image10.png"/><Relationship Id="rId5" Type="http://schemas.openxmlformats.org/officeDocument/2006/relationships/audio" Target="../media/audio9.wav"/><Relationship Id="rId10" Type="http://schemas.openxmlformats.org/officeDocument/2006/relationships/image" Target="../media/image9.png"/><Relationship Id="rId4" Type="http://schemas.openxmlformats.org/officeDocument/2006/relationships/audio" Target="../media/audio8.wav"/><Relationship Id="rId9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3.wav"/><Relationship Id="rId4" Type="http://schemas.openxmlformats.org/officeDocument/2006/relationships/image" Target="../media/image4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5.wav"/><Relationship Id="rId4" Type="http://schemas.openxmlformats.org/officeDocument/2006/relationships/image" Target="../media/image4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32.wav"/><Relationship Id="rId4" Type="http://schemas.openxmlformats.org/officeDocument/2006/relationships/image" Target="../media/image4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audio" Target="../media/audio10.wav"/><Relationship Id="rId7" Type="http://schemas.openxmlformats.org/officeDocument/2006/relationships/audio" Target="../media/audio8.wav"/><Relationship Id="rId12" Type="http://schemas.openxmlformats.org/officeDocument/2006/relationships/image" Target="../media/image11.pn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7.wav"/><Relationship Id="rId11" Type="http://schemas.openxmlformats.org/officeDocument/2006/relationships/image" Target="../media/image9.png"/><Relationship Id="rId5" Type="http://schemas.openxmlformats.org/officeDocument/2006/relationships/audio" Target="../media/audio3.wav"/><Relationship Id="rId10" Type="http://schemas.openxmlformats.org/officeDocument/2006/relationships/image" Target="../media/image10.png"/><Relationship Id="rId4" Type="http://schemas.openxmlformats.org/officeDocument/2006/relationships/audio" Target="../media/audio11.wav"/><Relationship Id="rId9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33.wav"/><Relationship Id="rId4" Type="http://schemas.openxmlformats.org/officeDocument/2006/relationships/image" Target="../media/image5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6.wav"/><Relationship Id="rId4" Type="http://schemas.openxmlformats.org/officeDocument/2006/relationships/image" Target="../media/image5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1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7.wav"/><Relationship Id="rId4" Type="http://schemas.openxmlformats.org/officeDocument/2006/relationships/image" Target="../media/image52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2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9.wav"/><Relationship Id="rId4" Type="http://schemas.openxmlformats.org/officeDocument/2006/relationships/image" Target="../media/image5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audio" Target="../media/audio13.wav"/><Relationship Id="rId7" Type="http://schemas.openxmlformats.org/officeDocument/2006/relationships/audio" Target="../media/audio17.wav"/><Relationship Id="rId12" Type="http://schemas.openxmlformats.org/officeDocument/2006/relationships/image" Target="../media/image17.png"/><Relationship Id="rId2" Type="http://schemas.openxmlformats.org/officeDocument/2006/relationships/audio" Target="../media/audio12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6.wav"/><Relationship Id="rId11" Type="http://schemas.openxmlformats.org/officeDocument/2006/relationships/image" Target="../media/image16.png"/><Relationship Id="rId5" Type="http://schemas.openxmlformats.org/officeDocument/2006/relationships/audio" Target="../media/audio15.wav"/><Relationship Id="rId10" Type="http://schemas.openxmlformats.org/officeDocument/2006/relationships/image" Target="../media/image15.png"/><Relationship Id="rId4" Type="http://schemas.openxmlformats.org/officeDocument/2006/relationships/audio" Target="../media/audio14.wav"/><Relationship Id="rId9" Type="http://schemas.openxmlformats.org/officeDocument/2006/relationships/image" Target="../media/image14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2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1.wav"/><Relationship Id="rId4" Type="http://schemas.openxmlformats.org/officeDocument/2006/relationships/image" Target="../media/image54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2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2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27.wav"/><Relationship Id="rId4" Type="http://schemas.openxmlformats.org/officeDocument/2006/relationships/image" Target="../media/image55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2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0.wav"/><Relationship Id="rId4" Type="http://schemas.openxmlformats.org/officeDocument/2006/relationships/image" Target="../media/image40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audio" Target="../media/audio16.wav"/><Relationship Id="rId7" Type="http://schemas.openxmlformats.org/officeDocument/2006/relationships/audio" Target="../media/audio14.wav"/><Relationship Id="rId12" Type="http://schemas.openxmlformats.org/officeDocument/2006/relationships/image" Target="../media/image17.png"/><Relationship Id="rId2" Type="http://schemas.openxmlformats.org/officeDocument/2006/relationships/audio" Target="../media/audio15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3.wav"/><Relationship Id="rId11" Type="http://schemas.openxmlformats.org/officeDocument/2006/relationships/image" Target="../media/image16.png"/><Relationship Id="rId5" Type="http://schemas.openxmlformats.org/officeDocument/2006/relationships/audio" Target="../media/audio12.wav"/><Relationship Id="rId10" Type="http://schemas.openxmlformats.org/officeDocument/2006/relationships/image" Target="../media/image15.png"/><Relationship Id="rId4" Type="http://schemas.openxmlformats.org/officeDocument/2006/relationships/audio" Target="../media/audio17.wav"/><Relationship Id="rId9" Type="http://schemas.openxmlformats.org/officeDocument/2006/relationships/image" Target="../media/image14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image" Target="../media/image12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3.wav"/><Relationship Id="rId4" Type="http://schemas.openxmlformats.org/officeDocument/2006/relationships/image" Target="../media/image40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8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8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3.wav"/><Relationship Id="rId4" Type="http://schemas.openxmlformats.org/officeDocument/2006/relationships/image" Target="../media/image40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8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5.wav"/><Relationship Id="rId4" Type="http://schemas.openxmlformats.org/officeDocument/2006/relationships/image" Target="../media/image40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8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3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3" Type="http://schemas.openxmlformats.org/officeDocument/2006/relationships/audio" Target="../media/audio19.wav"/><Relationship Id="rId7" Type="http://schemas.openxmlformats.org/officeDocument/2006/relationships/audio" Target="../media/audio23.wav"/><Relationship Id="rId12" Type="http://schemas.openxmlformats.org/officeDocument/2006/relationships/image" Target="../media/image23.png"/><Relationship Id="rId2" Type="http://schemas.openxmlformats.org/officeDocument/2006/relationships/audio" Target="../media/audio18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22.wav"/><Relationship Id="rId11" Type="http://schemas.openxmlformats.org/officeDocument/2006/relationships/image" Target="../media/image22.png"/><Relationship Id="rId5" Type="http://schemas.openxmlformats.org/officeDocument/2006/relationships/audio" Target="../media/audio21.wav"/><Relationship Id="rId10" Type="http://schemas.openxmlformats.org/officeDocument/2006/relationships/image" Target="../media/image21.png"/><Relationship Id="rId4" Type="http://schemas.openxmlformats.org/officeDocument/2006/relationships/audio" Target="../media/audio20.wav"/><Relationship Id="rId9" Type="http://schemas.openxmlformats.org/officeDocument/2006/relationships/image" Target="../media/image20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29.wav"/><Relationship Id="rId4" Type="http://schemas.openxmlformats.org/officeDocument/2006/relationships/image" Target="../media/image40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8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7.wav"/><Relationship Id="rId4" Type="http://schemas.openxmlformats.org/officeDocument/2006/relationships/image" Target="../media/image40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8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8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30.wav"/><Relationship Id="rId4" Type="http://schemas.openxmlformats.org/officeDocument/2006/relationships/image" Target="../media/image40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8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6.wav"/><Relationship Id="rId4" Type="http://schemas.openxmlformats.org/officeDocument/2006/relationships/image" Target="../media/image5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1.png"/><Relationship Id="rId3" Type="http://schemas.openxmlformats.org/officeDocument/2006/relationships/audio" Target="../media/audio22.wav"/><Relationship Id="rId7" Type="http://schemas.openxmlformats.org/officeDocument/2006/relationships/audio" Target="../media/audio20.wav"/><Relationship Id="rId12" Type="http://schemas.openxmlformats.org/officeDocument/2006/relationships/image" Target="../media/image20.png"/><Relationship Id="rId2" Type="http://schemas.openxmlformats.org/officeDocument/2006/relationships/audio" Target="../media/audio2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9.wav"/><Relationship Id="rId11" Type="http://schemas.openxmlformats.org/officeDocument/2006/relationships/image" Target="../media/image19.png"/><Relationship Id="rId5" Type="http://schemas.openxmlformats.org/officeDocument/2006/relationships/audio" Target="../media/audio18.wav"/><Relationship Id="rId10" Type="http://schemas.openxmlformats.org/officeDocument/2006/relationships/image" Target="../media/image24.png"/><Relationship Id="rId4" Type="http://schemas.openxmlformats.org/officeDocument/2006/relationships/audio" Target="../media/audio23.wav"/><Relationship Id="rId9" Type="http://schemas.openxmlformats.org/officeDocument/2006/relationships/image" Target="../media/image23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8.wav"/><Relationship Id="rId4" Type="http://schemas.openxmlformats.org/officeDocument/2006/relationships/image" Target="../media/image20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21.wav"/><Relationship Id="rId4" Type="http://schemas.openxmlformats.org/officeDocument/2006/relationships/image" Target="../media/image23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9.wav"/><Relationship Id="rId4" Type="http://schemas.openxmlformats.org/officeDocument/2006/relationships/image" Target="../media/image19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657538"/>
            <a:ext cx="12192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9600" b="1" i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Окружающий мир</a:t>
            </a:r>
            <a:endParaRPr lang="ru-RU" sz="9600" b="1" i="1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11"/>
          <p:cNvSpPr>
            <a:spLocks noChangeArrowheads="1"/>
          </p:cNvSpPr>
          <p:nvPr/>
        </p:nvSpPr>
        <p:spPr bwMode="auto">
          <a:xfrm>
            <a:off x="0" y="5653598"/>
            <a:ext cx="12192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400" b="1" i="1" dirty="0" err="1" smtClean="0">
                <a:solidFill>
                  <a:srgbClr val="006600"/>
                </a:solidFill>
                <a:cs typeface="Arial" charset="0"/>
              </a:rPr>
              <a:t>Хмеленок</a:t>
            </a:r>
            <a:r>
              <a:rPr lang="ru-RU" sz="4400" b="1" i="1" dirty="0" smtClean="0">
                <a:solidFill>
                  <a:srgbClr val="006600"/>
                </a:solidFill>
                <a:cs typeface="Arial" charset="0"/>
              </a:rPr>
              <a:t> </a:t>
            </a:r>
            <a:r>
              <a:rPr lang="ru-RU" sz="4400" b="1" i="1" dirty="0">
                <a:solidFill>
                  <a:srgbClr val="006600"/>
                </a:solidFill>
                <a:cs typeface="Arial" charset="0"/>
              </a:rPr>
              <a:t>Николай Павлович</a:t>
            </a:r>
            <a:endParaRPr lang="ru-RU" sz="4400" dirty="0">
              <a:solidFill>
                <a:srgbClr val="006600"/>
              </a:solidFill>
            </a:endParaRPr>
          </a:p>
        </p:txBody>
      </p:sp>
      <p:sp>
        <p:nvSpPr>
          <p:cNvPr id="4" name="Прямоугольник 11"/>
          <p:cNvSpPr>
            <a:spLocks noChangeArrowheads="1"/>
          </p:cNvSpPr>
          <p:nvPr/>
        </p:nvSpPr>
        <p:spPr bwMode="auto">
          <a:xfrm>
            <a:off x="0" y="3717032"/>
            <a:ext cx="121920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0033CC"/>
                </a:solidFill>
                <a:cs typeface="Arial" charset="0"/>
              </a:rPr>
              <a:t>Там, где нет стрелок,</a:t>
            </a:r>
          </a:p>
          <a:p>
            <a:pPr algn="ctr"/>
            <a:r>
              <a:rPr lang="ru-RU" sz="4400" b="1" i="1" smtClean="0">
                <a:solidFill>
                  <a:srgbClr val="0033CC"/>
                </a:solidFill>
                <a:cs typeface="Arial" charset="0"/>
              </a:rPr>
              <a:t>на другой слайд  переходить пробелом</a:t>
            </a:r>
            <a:endParaRPr lang="ru-RU" sz="4400" dirty="0">
              <a:solidFill>
                <a:srgbClr val="0033CC"/>
              </a:solidFill>
            </a:endParaRPr>
          </a:p>
        </p:txBody>
      </p:sp>
      <p:sp>
        <p:nvSpPr>
          <p:cNvPr id="5" name="Штриховая стрелка вправо 4">
            <a:hlinkClick r:id="" action="ppaction://hlinkshowjump?jump=nextslide"/>
          </p:cNvPr>
          <p:cNvSpPr/>
          <p:nvPr/>
        </p:nvSpPr>
        <p:spPr>
          <a:xfrm>
            <a:off x="11208568" y="260648"/>
            <a:ext cx="714375" cy="428625"/>
          </a:xfrm>
          <a:prstGeom prst="stripedRight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2481282"/>
            <a:ext cx="121920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ru-RU" altLang="ru-RU" sz="8000" b="1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Покажи, что назвали</a:t>
            </a:r>
            <a:endParaRPr lang="en-US" altLang="ru-RU" sz="8000" b="1" i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3" name="Штриховая стрелка вправо 2">
            <a:hlinkClick r:id="" action="ppaction://hlinkshowjump?jump=nextslide"/>
          </p:cNvPr>
          <p:cNvSpPr/>
          <p:nvPr/>
        </p:nvSpPr>
        <p:spPr>
          <a:xfrm>
            <a:off x="11208568" y="260648"/>
            <a:ext cx="714375" cy="428625"/>
          </a:xfrm>
          <a:prstGeom prst="stripedRight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0275" y="400050"/>
            <a:ext cx="215265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Рисунок 17" descr="in-the-yar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4913" y="457200"/>
            <a:ext cx="4075066" cy="2495550"/>
          </a:xfrm>
          <a:prstGeom prst="rect">
            <a:avLst/>
          </a:prstGeom>
        </p:spPr>
      </p:pic>
      <p:pic>
        <p:nvPicPr>
          <p:cNvPr id="20" name="Рисунок 19" descr="chilldrenplace0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91050" y="3339662"/>
            <a:ext cx="3338718" cy="2680137"/>
          </a:xfrm>
          <a:prstGeom prst="rect">
            <a:avLst/>
          </a:prstGeom>
        </p:spPr>
      </p:pic>
      <p:pic>
        <p:nvPicPr>
          <p:cNvPr id="21" name="Рисунок 20" descr="bridge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5610" y="3626726"/>
            <a:ext cx="3794175" cy="2335924"/>
          </a:xfrm>
          <a:prstGeom prst="rect">
            <a:avLst/>
          </a:prstGeom>
        </p:spPr>
      </p:pic>
      <p:pic>
        <p:nvPicPr>
          <p:cNvPr id="25" name="Рисунок 24" descr="leafes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248384" y="3390898"/>
            <a:ext cx="3676916" cy="2670733"/>
          </a:xfrm>
          <a:prstGeom prst="rect">
            <a:avLst/>
          </a:prstGeom>
        </p:spPr>
      </p:pic>
      <p:sp>
        <p:nvSpPr>
          <p:cNvPr id="14" name="Штриховая стрелка вправо 13">
            <a:hlinkClick r:id="" action="ppaction://hlinkshowjump?jump=nextslide"/>
          </p:cNvPr>
          <p:cNvSpPr/>
          <p:nvPr/>
        </p:nvSpPr>
        <p:spPr>
          <a:xfrm>
            <a:off x="11477625" y="0"/>
            <a:ext cx="714375" cy="428625"/>
          </a:xfrm>
          <a:prstGeom prst="stripedRight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derTurm.wav">
            <a:hlinkClick r:id="" action="ppaction://media"/>
          </p:cNvPr>
          <p:cNvPicPr>
            <a:picLocks noRot="1" noChangeAspect="1"/>
          </p:cNvPicPr>
          <p:nvPr>
            <a:wavAudioFile r:embed="rId1" name="derTurm.wav"/>
          </p:nvPr>
        </p:nvPicPr>
        <p:blipFill>
          <a:blip r:embed="rId3" cstate="print"/>
          <a:stretch>
            <a:fillRect/>
          </a:stretch>
        </p:blipFill>
        <p:spPr>
          <a:xfrm>
            <a:off x="12706350" y="2857500"/>
            <a:ext cx="304800" cy="304800"/>
          </a:xfrm>
          <a:prstGeom prst="rect">
            <a:avLst/>
          </a:prstGeom>
        </p:spPr>
      </p:pic>
      <p:pic>
        <p:nvPicPr>
          <p:cNvPr id="10" name="Рисунок 9" descr="town-council-clock-tower-clipart-1.jp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187489" y="495300"/>
            <a:ext cx="1290011" cy="2562445"/>
          </a:xfrm>
          <a:prstGeom prst="rect">
            <a:avLst/>
          </a:prstGeom>
        </p:spPr>
      </p:pic>
      <p:sp>
        <p:nvSpPr>
          <p:cNvPr id="11" name="Штриховая стрелка вправо 10">
            <a:hlinkClick r:id="" action="ppaction://hlinkshowjump?jump=nextslide"/>
          </p:cNvPr>
          <p:cNvSpPr/>
          <p:nvPr/>
        </p:nvSpPr>
        <p:spPr>
          <a:xfrm>
            <a:off x="11477625" y="0"/>
            <a:ext cx="714375" cy="428625"/>
          </a:xfrm>
          <a:prstGeom prst="stripedRight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0275" y="400050"/>
            <a:ext cx="215265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Рисунок 17" descr="in-the-yar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4913" y="457200"/>
            <a:ext cx="4075066" cy="2495550"/>
          </a:xfrm>
          <a:prstGeom prst="rect">
            <a:avLst/>
          </a:prstGeom>
        </p:spPr>
      </p:pic>
      <p:pic>
        <p:nvPicPr>
          <p:cNvPr id="19" name="Рисунок 18" descr="town-council-clock-tower-clipart-1.jp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187489" y="495300"/>
            <a:ext cx="1290011" cy="2562445"/>
          </a:xfrm>
          <a:prstGeom prst="rect">
            <a:avLst/>
          </a:prstGeom>
        </p:spPr>
      </p:pic>
      <p:pic>
        <p:nvPicPr>
          <p:cNvPr id="20" name="Рисунок 19" descr="chilldrenplace0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91050" y="3339662"/>
            <a:ext cx="3338718" cy="2680137"/>
          </a:xfrm>
          <a:prstGeom prst="rect">
            <a:avLst/>
          </a:prstGeom>
        </p:spPr>
      </p:pic>
      <p:pic>
        <p:nvPicPr>
          <p:cNvPr id="21" name="Рисунок 20" descr="bridge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5610" y="3626726"/>
            <a:ext cx="3794175" cy="2335924"/>
          </a:xfrm>
          <a:prstGeom prst="rect">
            <a:avLst/>
          </a:prstGeom>
        </p:spPr>
      </p:pic>
      <p:pic>
        <p:nvPicPr>
          <p:cNvPr id="25" name="Рисунок 24" descr="leafes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248384" y="3390898"/>
            <a:ext cx="3676916" cy="2670733"/>
          </a:xfrm>
          <a:prstGeom prst="rect">
            <a:avLst/>
          </a:prstGeom>
        </p:spPr>
      </p:pic>
      <p:sp>
        <p:nvSpPr>
          <p:cNvPr id="14" name="Штриховая стрелка вправо 13">
            <a:hlinkClick r:id="" action="ppaction://hlinkshowjump?jump=nextslide"/>
          </p:cNvPr>
          <p:cNvSpPr/>
          <p:nvPr/>
        </p:nvSpPr>
        <p:spPr>
          <a:xfrm>
            <a:off x="11477625" y="0"/>
            <a:ext cx="714375" cy="428625"/>
          </a:xfrm>
          <a:prstGeom prst="stripedRight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0275" y="400050"/>
            <a:ext cx="215265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Рисунок 17" descr="in-the-yar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4913" y="457200"/>
            <a:ext cx="4075066" cy="2495550"/>
          </a:xfrm>
          <a:prstGeom prst="rect">
            <a:avLst/>
          </a:prstGeom>
        </p:spPr>
      </p:pic>
      <p:pic>
        <p:nvPicPr>
          <p:cNvPr id="19" name="Рисунок 18" descr="town-council-clock-tower-clipart-1.jp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187489" y="495300"/>
            <a:ext cx="1290011" cy="2562445"/>
          </a:xfrm>
          <a:prstGeom prst="rect">
            <a:avLst/>
          </a:prstGeom>
        </p:spPr>
      </p:pic>
      <p:pic>
        <p:nvPicPr>
          <p:cNvPr id="20" name="Рисунок 19" descr="chilldrenplace0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91050" y="3339662"/>
            <a:ext cx="3338718" cy="2680137"/>
          </a:xfrm>
          <a:prstGeom prst="rect">
            <a:avLst/>
          </a:prstGeom>
        </p:spPr>
      </p:pic>
      <p:pic>
        <p:nvPicPr>
          <p:cNvPr id="21" name="Рисунок 20" descr="bridge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5610" y="3626726"/>
            <a:ext cx="3794175" cy="2335924"/>
          </a:xfrm>
          <a:prstGeom prst="rect">
            <a:avLst/>
          </a:prstGeom>
        </p:spPr>
      </p:pic>
      <p:sp>
        <p:nvSpPr>
          <p:cNvPr id="14" name="Штриховая стрелка вправо 13">
            <a:hlinkClick r:id="" action="ppaction://hlinkshowjump?jump=nextslide"/>
          </p:cNvPr>
          <p:cNvSpPr/>
          <p:nvPr/>
        </p:nvSpPr>
        <p:spPr>
          <a:xfrm>
            <a:off x="11477625" y="0"/>
            <a:ext cx="714375" cy="428625"/>
          </a:xfrm>
          <a:prstGeom prst="stripedRight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die_Blatter.wav">
            <a:hlinkClick r:id="" action="ppaction://media"/>
          </p:cNvPr>
          <p:cNvPicPr>
            <a:picLocks noRot="1" noChangeAspect="1"/>
          </p:cNvPicPr>
          <p:nvPr>
            <a:wavAudioFile r:embed="rId1" name="die_Blatter.wav"/>
          </p:nvPr>
        </p:nvPicPr>
        <p:blipFill>
          <a:blip r:embed="rId3" cstate="print"/>
          <a:stretch>
            <a:fillRect/>
          </a:stretch>
        </p:blipFill>
        <p:spPr>
          <a:xfrm>
            <a:off x="12725400" y="2990850"/>
            <a:ext cx="304800" cy="304800"/>
          </a:xfrm>
          <a:prstGeom prst="rect">
            <a:avLst/>
          </a:prstGeom>
        </p:spPr>
      </p:pic>
      <p:pic>
        <p:nvPicPr>
          <p:cNvPr id="10" name="Рисунок 9" descr="leafes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48384" y="3390898"/>
            <a:ext cx="3676916" cy="2670733"/>
          </a:xfrm>
          <a:prstGeom prst="rect">
            <a:avLst/>
          </a:prstGeom>
        </p:spPr>
      </p:pic>
      <p:sp>
        <p:nvSpPr>
          <p:cNvPr id="11" name="Штриховая стрелка вправо 10">
            <a:hlinkClick r:id="" action="ppaction://hlinkshowjump?jump=nextslide"/>
          </p:cNvPr>
          <p:cNvSpPr/>
          <p:nvPr/>
        </p:nvSpPr>
        <p:spPr>
          <a:xfrm>
            <a:off x="11477625" y="0"/>
            <a:ext cx="714375" cy="428625"/>
          </a:xfrm>
          <a:prstGeom prst="stripedRight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0275" y="400050"/>
            <a:ext cx="215265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Рисунок 17" descr="in-the-yar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4913" y="457200"/>
            <a:ext cx="4075066" cy="2495550"/>
          </a:xfrm>
          <a:prstGeom prst="rect">
            <a:avLst/>
          </a:prstGeom>
        </p:spPr>
      </p:pic>
      <p:pic>
        <p:nvPicPr>
          <p:cNvPr id="19" name="Рисунок 18" descr="town-council-clock-tower-clipart-1.jp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187489" y="495300"/>
            <a:ext cx="1290011" cy="2562445"/>
          </a:xfrm>
          <a:prstGeom prst="rect">
            <a:avLst/>
          </a:prstGeom>
        </p:spPr>
      </p:pic>
      <p:pic>
        <p:nvPicPr>
          <p:cNvPr id="20" name="Рисунок 19" descr="chilldrenplace0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91050" y="3339662"/>
            <a:ext cx="3338718" cy="2680137"/>
          </a:xfrm>
          <a:prstGeom prst="rect">
            <a:avLst/>
          </a:prstGeom>
        </p:spPr>
      </p:pic>
      <p:pic>
        <p:nvPicPr>
          <p:cNvPr id="21" name="Рисунок 20" descr="bridge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5610" y="3626726"/>
            <a:ext cx="3794175" cy="2335924"/>
          </a:xfrm>
          <a:prstGeom prst="rect">
            <a:avLst/>
          </a:prstGeom>
        </p:spPr>
      </p:pic>
      <p:pic>
        <p:nvPicPr>
          <p:cNvPr id="25" name="Рисунок 24" descr="leafes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248384" y="3390898"/>
            <a:ext cx="3676916" cy="2670733"/>
          </a:xfrm>
          <a:prstGeom prst="rect">
            <a:avLst/>
          </a:prstGeom>
        </p:spPr>
      </p:pic>
      <p:sp>
        <p:nvSpPr>
          <p:cNvPr id="14" name="Штриховая стрелка вправо 13">
            <a:hlinkClick r:id="" action="ppaction://hlinkshowjump?jump=nextslide"/>
          </p:cNvPr>
          <p:cNvSpPr/>
          <p:nvPr/>
        </p:nvSpPr>
        <p:spPr>
          <a:xfrm>
            <a:off x="11477625" y="0"/>
            <a:ext cx="714375" cy="428625"/>
          </a:xfrm>
          <a:prstGeom prst="stripedRight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0275" y="400050"/>
            <a:ext cx="215265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Рисунок 17" descr="in-the-yar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4913" y="457200"/>
            <a:ext cx="4075066" cy="2495550"/>
          </a:xfrm>
          <a:prstGeom prst="rect">
            <a:avLst/>
          </a:prstGeom>
        </p:spPr>
      </p:pic>
      <p:pic>
        <p:nvPicPr>
          <p:cNvPr id="19" name="Рисунок 18" descr="town-council-clock-tower-clipart-1.jp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187489" y="495300"/>
            <a:ext cx="1290011" cy="2562445"/>
          </a:xfrm>
          <a:prstGeom prst="rect">
            <a:avLst/>
          </a:prstGeom>
        </p:spPr>
      </p:pic>
      <p:pic>
        <p:nvPicPr>
          <p:cNvPr id="21" name="Рисунок 20" descr="bridge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5610" y="3626726"/>
            <a:ext cx="3794175" cy="2335924"/>
          </a:xfrm>
          <a:prstGeom prst="rect">
            <a:avLst/>
          </a:prstGeom>
        </p:spPr>
      </p:pic>
      <p:pic>
        <p:nvPicPr>
          <p:cNvPr id="25" name="Рисунок 24" descr="leafes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248384" y="3390898"/>
            <a:ext cx="3676916" cy="2670733"/>
          </a:xfrm>
          <a:prstGeom prst="rect">
            <a:avLst/>
          </a:prstGeom>
        </p:spPr>
      </p:pic>
      <p:sp>
        <p:nvSpPr>
          <p:cNvPr id="14" name="Штриховая стрелка вправо 13">
            <a:hlinkClick r:id="" action="ppaction://hlinkshowjump?jump=nextslide"/>
          </p:cNvPr>
          <p:cNvSpPr/>
          <p:nvPr/>
        </p:nvSpPr>
        <p:spPr>
          <a:xfrm>
            <a:off x="11477625" y="0"/>
            <a:ext cx="714375" cy="428625"/>
          </a:xfrm>
          <a:prstGeom prst="stripedRight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der Spielplatz.wav">
            <a:hlinkClick r:id="" action="ppaction://media"/>
          </p:cNvPr>
          <p:cNvPicPr>
            <a:picLocks noRot="1" noChangeAspect="1"/>
          </p:cNvPicPr>
          <p:nvPr>
            <a:wavAudioFile r:embed="rId1" name="der Spielplatz.wav"/>
          </p:nvPr>
        </p:nvPicPr>
        <p:blipFill>
          <a:blip r:embed="rId3" cstate="print"/>
          <a:stretch>
            <a:fillRect/>
          </a:stretch>
        </p:blipFill>
        <p:spPr>
          <a:xfrm>
            <a:off x="12706350" y="3105150"/>
            <a:ext cx="304800" cy="304800"/>
          </a:xfrm>
          <a:prstGeom prst="rect">
            <a:avLst/>
          </a:prstGeom>
        </p:spPr>
      </p:pic>
      <p:pic>
        <p:nvPicPr>
          <p:cNvPr id="10" name="Рисунок 9" descr="chilldrenplace0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91050" y="3339662"/>
            <a:ext cx="3338718" cy="2680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die_Blume.wav">
            <a:hlinkClick r:id="" action="ppaction://media"/>
          </p:cNvPr>
          <p:cNvPicPr>
            <a:picLocks noRot="1" noChangeAspect="1"/>
          </p:cNvPicPr>
          <p:nvPr>
            <a:wavAudioFile r:embed="rId1" name="die_Blume.wav"/>
          </p:nvPr>
        </p:nvPicPr>
        <p:blipFill>
          <a:blip r:embed="rId5" cstate="print"/>
          <a:stretch>
            <a:fillRect/>
          </a:stretch>
        </p:blipFill>
        <p:spPr>
          <a:xfrm>
            <a:off x="12954000" y="1905000"/>
            <a:ext cx="304800" cy="304800"/>
          </a:xfrm>
          <a:prstGeom prst="rect">
            <a:avLst/>
          </a:prstGeom>
        </p:spPr>
      </p:pic>
      <p:pic>
        <p:nvPicPr>
          <p:cNvPr id="19" name="Рисунок 18" descr="tree0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59814" y="361951"/>
            <a:ext cx="2376365" cy="2574758"/>
          </a:xfrm>
          <a:prstGeom prst="rect">
            <a:avLst/>
          </a:prstGeom>
        </p:spPr>
      </p:pic>
      <p:pic>
        <p:nvPicPr>
          <p:cNvPr id="20" name="Рисунок 19" descr="purple flower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90147" y="3429507"/>
            <a:ext cx="2316683" cy="2610346"/>
          </a:xfrm>
          <a:prstGeom prst="rect">
            <a:avLst/>
          </a:prstGeom>
        </p:spPr>
      </p:pic>
      <p:pic>
        <p:nvPicPr>
          <p:cNvPr id="21" name="Рисунок 20" descr="forest-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027828" y="285750"/>
            <a:ext cx="3402172" cy="2688956"/>
          </a:xfrm>
          <a:prstGeom prst="rect">
            <a:avLst/>
          </a:prstGeom>
        </p:spPr>
      </p:pic>
      <p:pic>
        <p:nvPicPr>
          <p:cNvPr id="25" name="Рисунок 24" descr="garten1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643243" y="285751"/>
            <a:ext cx="2623832" cy="2725870"/>
          </a:xfrm>
          <a:prstGeom prst="rect">
            <a:avLst/>
          </a:prstGeom>
        </p:spPr>
      </p:pic>
      <p:pic>
        <p:nvPicPr>
          <p:cNvPr id="27" name="Рисунок 26" descr="wiese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0" y="3305543"/>
            <a:ext cx="5342771" cy="2960280"/>
          </a:xfrm>
          <a:prstGeom prst="rect">
            <a:avLst/>
          </a:prstGeom>
        </p:spPr>
      </p:pic>
      <p:pic>
        <p:nvPicPr>
          <p:cNvPr id="28" name="Рисунок 27" descr="markt1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8132474" y="3368967"/>
            <a:ext cx="3581207" cy="2550570"/>
          </a:xfrm>
          <a:prstGeom prst="rect">
            <a:avLst/>
          </a:prstGeom>
        </p:spPr>
      </p:pic>
      <p:sp>
        <p:nvSpPr>
          <p:cNvPr id="9" name="Штриховая стрелка вправо 8">
            <a:hlinkClick r:id="" action="ppaction://hlinkshowjump?jump=nextslide"/>
          </p:cNvPr>
          <p:cNvSpPr/>
          <p:nvPr/>
        </p:nvSpPr>
        <p:spPr>
          <a:xfrm>
            <a:off x="11477625" y="0"/>
            <a:ext cx="714375" cy="428625"/>
          </a:xfrm>
          <a:prstGeom prst="stripedRight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3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6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39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1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2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3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4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65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6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Znala-chto-ugadae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dieWiese.wav">
            <a:hlinkClick r:id="" action="ppaction://media"/>
          </p:cNvPr>
          <p:cNvPicPr>
            <a:picLocks noRot="1" noChangeAspect="1"/>
          </p:cNvPicPr>
          <p:nvPr>
            <a:wavAudioFile r:embed="rId1" name="dieWiese.wav"/>
          </p:nvPr>
        </p:nvPicPr>
        <p:blipFill>
          <a:blip r:embed="rId5" cstate="print"/>
          <a:stretch>
            <a:fillRect/>
          </a:stretch>
        </p:blipFill>
        <p:spPr>
          <a:xfrm>
            <a:off x="12877800" y="1752600"/>
            <a:ext cx="304800" cy="304800"/>
          </a:xfrm>
          <a:prstGeom prst="rect">
            <a:avLst/>
          </a:prstGeom>
        </p:spPr>
      </p:pic>
      <p:pic>
        <p:nvPicPr>
          <p:cNvPr id="10" name="Рисунок 9" descr="tree0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59814" y="361951"/>
            <a:ext cx="2376365" cy="2574758"/>
          </a:xfrm>
          <a:prstGeom prst="rect">
            <a:avLst/>
          </a:prstGeom>
        </p:spPr>
      </p:pic>
      <p:pic>
        <p:nvPicPr>
          <p:cNvPr id="11" name="Рисунок 10" descr="purple flower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90147" y="3429507"/>
            <a:ext cx="2316683" cy="2610346"/>
          </a:xfrm>
          <a:prstGeom prst="rect">
            <a:avLst/>
          </a:prstGeom>
        </p:spPr>
      </p:pic>
      <p:pic>
        <p:nvPicPr>
          <p:cNvPr id="12" name="Рисунок 11" descr="forest-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027828" y="285750"/>
            <a:ext cx="3402172" cy="2688956"/>
          </a:xfrm>
          <a:prstGeom prst="rect">
            <a:avLst/>
          </a:prstGeom>
        </p:spPr>
      </p:pic>
      <p:pic>
        <p:nvPicPr>
          <p:cNvPr id="13" name="Рисунок 12" descr="garten1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643243" y="285751"/>
            <a:ext cx="2623832" cy="2725870"/>
          </a:xfrm>
          <a:prstGeom prst="rect">
            <a:avLst/>
          </a:prstGeom>
        </p:spPr>
      </p:pic>
      <p:pic>
        <p:nvPicPr>
          <p:cNvPr id="14" name="Рисунок 13" descr="wiese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0" y="3305543"/>
            <a:ext cx="5342771" cy="2960280"/>
          </a:xfrm>
          <a:prstGeom prst="rect">
            <a:avLst/>
          </a:prstGeom>
        </p:spPr>
      </p:pic>
      <p:pic>
        <p:nvPicPr>
          <p:cNvPr id="15" name="Рисунок 14" descr="markt1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8132474" y="3368967"/>
            <a:ext cx="3581207" cy="2550570"/>
          </a:xfrm>
          <a:prstGeom prst="rect">
            <a:avLst/>
          </a:prstGeom>
        </p:spPr>
      </p:pic>
      <p:sp>
        <p:nvSpPr>
          <p:cNvPr id="16" name="Штриховая стрелка вправо 15">
            <a:hlinkClick r:id="" action="ppaction://hlinkshowjump?jump=nextslide"/>
          </p:cNvPr>
          <p:cNvSpPr/>
          <p:nvPr/>
        </p:nvSpPr>
        <p:spPr>
          <a:xfrm>
            <a:off x="11477625" y="0"/>
            <a:ext cx="714375" cy="428625"/>
          </a:xfrm>
          <a:prstGeom prst="stripedRight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3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6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39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1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2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3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4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65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6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Znala-chto-ugadae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derBaum.wav">
            <a:hlinkClick r:id="" action="ppaction://media"/>
          </p:cNvPr>
          <p:cNvPicPr>
            <a:picLocks noRot="1" noChangeAspect="1"/>
          </p:cNvPicPr>
          <p:nvPr>
            <a:wavAudioFile r:embed="rId1" name="derBaum.wav"/>
          </p:nvPr>
        </p:nvPicPr>
        <p:blipFill>
          <a:blip r:embed="rId5" cstate="print"/>
          <a:stretch>
            <a:fillRect/>
          </a:stretch>
        </p:blipFill>
        <p:spPr>
          <a:xfrm>
            <a:off x="12706350" y="2152650"/>
            <a:ext cx="304800" cy="304800"/>
          </a:xfrm>
          <a:prstGeom prst="rect">
            <a:avLst/>
          </a:prstGeom>
        </p:spPr>
      </p:pic>
      <p:pic>
        <p:nvPicPr>
          <p:cNvPr id="12" name="Рисунок 11" descr="tree0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59814" y="361951"/>
            <a:ext cx="2376365" cy="2574758"/>
          </a:xfrm>
          <a:prstGeom prst="rect">
            <a:avLst/>
          </a:prstGeom>
        </p:spPr>
      </p:pic>
      <p:pic>
        <p:nvPicPr>
          <p:cNvPr id="13" name="Рисунок 12" descr="purple flower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90147" y="3429507"/>
            <a:ext cx="2316683" cy="2610346"/>
          </a:xfrm>
          <a:prstGeom prst="rect">
            <a:avLst/>
          </a:prstGeom>
        </p:spPr>
      </p:pic>
      <p:pic>
        <p:nvPicPr>
          <p:cNvPr id="14" name="Рисунок 13" descr="forest-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027828" y="285750"/>
            <a:ext cx="3402172" cy="2688956"/>
          </a:xfrm>
          <a:prstGeom prst="rect">
            <a:avLst/>
          </a:prstGeom>
        </p:spPr>
      </p:pic>
      <p:pic>
        <p:nvPicPr>
          <p:cNvPr id="15" name="Рисунок 14" descr="garten1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643243" y="285751"/>
            <a:ext cx="2623832" cy="2725870"/>
          </a:xfrm>
          <a:prstGeom prst="rect">
            <a:avLst/>
          </a:prstGeom>
        </p:spPr>
      </p:pic>
      <p:pic>
        <p:nvPicPr>
          <p:cNvPr id="16" name="Рисунок 15" descr="wiese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0" y="3305543"/>
            <a:ext cx="5342771" cy="2960280"/>
          </a:xfrm>
          <a:prstGeom prst="rect">
            <a:avLst/>
          </a:prstGeom>
        </p:spPr>
      </p:pic>
      <p:pic>
        <p:nvPicPr>
          <p:cNvPr id="17" name="Рисунок 16" descr="markt1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8132474" y="3368967"/>
            <a:ext cx="3581207" cy="2550570"/>
          </a:xfrm>
          <a:prstGeom prst="rect">
            <a:avLst/>
          </a:prstGeom>
        </p:spPr>
      </p:pic>
      <p:sp>
        <p:nvSpPr>
          <p:cNvPr id="9" name="Штриховая стрелка вправо 8">
            <a:hlinkClick r:id="" action="ppaction://hlinkshowjump?jump=nextslide"/>
          </p:cNvPr>
          <p:cNvSpPr/>
          <p:nvPr/>
        </p:nvSpPr>
        <p:spPr>
          <a:xfrm>
            <a:off x="11477625" y="0"/>
            <a:ext cx="714375" cy="428625"/>
          </a:xfrm>
          <a:prstGeom prst="stripedRight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3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6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39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1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2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3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4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65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6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Znala-chto-ugadae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der_Wald.wav">
            <a:hlinkClick r:id="" action="ppaction://media"/>
          </p:cNvPr>
          <p:cNvPicPr>
            <a:picLocks noRot="1" noChangeAspect="1"/>
          </p:cNvPicPr>
          <p:nvPr>
            <a:wavAudioFile r:embed="rId1" name="der_Wald.wav"/>
          </p:nvPr>
        </p:nvPicPr>
        <p:blipFill>
          <a:blip r:embed="rId5" cstate="print"/>
          <a:stretch>
            <a:fillRect/>
          </a:stretch>
        </p:blipFill>
        <p:spPr>
          <a:xfrm>
            <a:off x="12782550" y="4076700"/>
            <a:ext cx="304800" cy="304800"/>
          </a:xfrm>
          <a:prstGeom prst="rect">
            <a:avLst/>
          </a:prstGeom>
        </p:spPr>
      </p:pic>
      <p:pic>
        <p:nvPicPr>
          <p:cNvPr id="12" name="Рисунок 11" descr="tree0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59814" y="361951"/>
            <a:ext cx="2376365" cy="2574758"/>
          </a:xfrm>
          <a:prstGeom prst="rect">
            <a:avLst/>
          </a:prstGeom>
        </p:spPr>
      </p:pic>
      <p:pic>
        <p:nvPicPr>
          <p:cNvPr id="13" name="Рисунок 12" descr="purple flower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90147" y="3429507"/>
            <a:ext cx="2316683" cy="2610346"/>
          </a:xfrm>
          <a:prstGeom prst="rect">
            <a:avLst/>
          </a:prstGeom>
        </p:spPr>
      </p:pic>
      <p:pic>
        <p:nvPicPr>
          <p:cNvPr id="14" name="Рисунок 13" descr="forest-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027828" y="285750"/>
            <a:ext cx="3402172" cy="2688956"/>
          </a:xfrm>
          <a:prstGeom prst="rect">
            <a:avLst/>
          </a:prstGeom>
        </p:spPr>
      </p:pic>
      <p:pic>
        <p:nvPicPr>
          <p:cNvPr id="15" name="Рисунок 14" descr="garten1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643243" y="285751"/>
            <a:ext cx="2623832" cy="2725870"/>
          </a:xfrm>
          <a:prstGeom prst="rect">
            <a:avLst/>
          </a:prstGeom>
        </p:spPr>
      </p:pic>
      <p:pic>
        <p:nvPicPr>
          <p:cNvPr id="16" name="Рисунок 15" descr="wiese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0" y="3305543"/>
            <a:ext cx="5342771" cy="2960280"/>
          </a:xfrm>
          <a:prstGeom prst="rect">
            <a:avLst/>
          </a:prstGeom>
        </p:spPr>
      </p:pic>
      <p:pic>
        <p:nvPicPr>
          <p:cNvPr id="17" name="Рисунок 16" descr="markt1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8132474" y="3368967"/>
            <a:ext cx="3581207" cy="2550570"/>
          </a:xfrm>
          <a:prstGeom prst="rect">
            <a:avLst/>
          </a:prstGeom>
        </p:spPr>
      </p:pic>
      <p:sp>
        <p:nvSpPr>
          <p:cNvPr id="9" name="Штриховая стрелка вправо 8">
            <a:hlinkClick r:id="" action="ppaction://hlinkshowjump?jump=nextslide"/>
          </p:cNvPr>
          <p:cNvSpPr/>
          <p:nvPr/>
        </p:nvSpPr>
        <p:spPr>
          <a:xfrm>
            <a:off x="11477625" y="0"/>
            <a:ext cx="714375" cy="428625"/>
          </a:xfrm>
          <a:prstGeom prst="stripedRight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3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6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39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1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2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3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Znala-chto-ugadae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Znala-chto-ugadae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derGarten.wav">
            <a:hlinkClick r:id="" action="ppaction://media"/>
          </p:cNvPr>
          <p:cNvPicPr>
            <a:picLocks noRot="1" noChangeAspect="1"/>
          </p:cNvPicPr>
          <p:nvPr>
            <a:wavAudioFile r:embed="rId1" name="derGarten.wav"/>
          </p:nvPr>
        </p:nvPicPr>
        <p:blipFill>
          <a:blip r:embed="rId5" cstate="print"/>
          <a:stretch>
            <a:fillRect/>
          </a:stretch>
        </p:blipFill>
        <p:spPr>
          <a:xfrm>
            <a:off x="12630150" y="3314700"/>
            <a:ext cx="304800" cy="304800"/>
          </a:xfrm>
          <a:prstGeom prst="rect">
            <a:avLst/>
          </a:prstGeom>
        </p:spPr>
      </p:pic>
      <p:pic>
        <p:nvPicPr>
          <p:cNvPr id="11" name="Рисунок 10" descr="tree0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59814" y="361951"/>
            <a:ext cx="2376365" cy="2574758"/>
          </a:xfrm>
          <a:prstGeom prst="rect">
            <a:avLst/>
          </a:prstGeom>
        </p:spPr>
      </p:pic>
      <p:pic>
        <p:nvPicPr>
          <p:cNvPr id="12" name="Рисунок 11" descr="purple flower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90147" y="3429507"/>
            <a:ext cx="2316683" cy="2610346"/>
          </a:xfrm>
          <a:prstGeom prst="rect">
            <a:avLst/>
          </a:prstGeom>
        </p:spPr>
      </p:pic>
      <p:pic>
        <p:nvPicPr>
          <p:cNvPr id="13" name="Рисунок 12" descr="forest-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027828" y="285750"/>
            <a:ext cx="3402172" cy="2688956"/>
          </a:xfrm>
          <a:prstGeom prst="rect">
            <a:avLst/>
          </a:prstGeom>
        </p:spPr>
      </p:pic>
      <p:pic>
        <p:nvPicPr>
          <p:cNvPr id="14" name="Рисунок 13" descr="garten1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643243" y="285751"/>
            <a:ext cx="2623832" cy="2725870"/>
          </a:xfrm>
          <a:prstGeom prst="rect">
            <a:avLst/>
          </a:prstGeom>
        </p:spPr>
      </p:pic>
      <p:pic>
        <p:nvPicPr>
          <p:cNvPr id="15" name="Рисунок 14" descr="wiese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0" y="3305543"/>
            <a:ext cx="5342771" cy="2960280"/>
          </a:xfrm>
          <a:prstGeom prst="rect">
            <a:avLst/>
          </a:prstGeom>
        </p:spPr>
      </p:pic>
      <p:pic>
        <p:nvPicPr>
          <p:cNvPr id="16" name="Рисунок 15" descr="markt1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8132474" y="3368967"/>
            <a:ext cx="3581207" cy="2550570"/>
          </a:xfrm>
          <a:prstGeom prst="rect">
            <a:avLst/>
          </a:prstGeom>
        </p:spPr>
      </p:pic>
      <p:sp>
        <p:nvSpPr>
          <p:cNvPr id="9" name="Штриховая стрелка вправо 8">
            <a:hlinkClick r:id="" action="ppaction://hlinkshowjump?jump=nextslide"/>
          </p:cNvPr>
          <p:cNvSpPr/>
          <p:nvPr/>
        </p:nvSpPr>
        <p:spPr>
          <a:xfrm>
            <a:off x="11477625" y="0"/>
            <a:ext cx="714375" cy="428625"/>
          </a:xfrm>
          <a:prstGeom prst="stripedRight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3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6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39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1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2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3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4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65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6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Znala-chto-ugadae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der Markt.wav">
            <a:hlinkClick r:id="" action="ppaction://media"/>
          </p:cNvPr>
          <p:cNvPicPr>
            <a:picLocks noRot="1" noChangeAspect="1"/>
          </p:cNvPicPr>
          <p:nvPr>
            <a:wavAudioFile r:embed="rId1" name="der Markt.wav"/>
          </p:nvPr>
        </p:nvPicPr>
        <p:blipFill>
          <a:blip r:embed="rId5" cstate="print"/>
          <a:stretch>
            <a:fillRect/>
          </a:stretch>
        </p:blipFill>
        <p:spPr>
          <a:xfrm>
            <a:off x="12706350" y="2476500"/>
            <a:ext cx="304800" cy="304800"/>
          </a:xfrm>
          <a:prstGeom prst="rect">
            <a:avLst/>
          </a:prstGeom>
        </p:spPr>
      </p:pic>
      <p:pic>
        <p:nvPicPr>
          <p:cNvPr id="10" name="Рисунок 9" descr="tree0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59814" y="361951"/>
            <a:ext cx="2376365" cy="2574758"/>
          </a:xfrm>
          <a:prstGeom prst="rect">
            <a:avLst/>
          </a:prstGeom>
        </p:spPr>
      </p:pic>
      <p:pic>
        <p:nvPicPr>
          <p:cNvPr id="11" name="Рисунок 10" descr="purple flower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90147" y="3429507"/>
            <a:ext cx="2316683" cy="2610346"/>
          </a:xfrm>
          <a:prstGeom prst="rect">
            <a:avLst/>
          </a:prstGeom>
        </p:spPr>
      </p:pic>
      <p:pic>
        <p:nvPicPr>
          <p:cNvPr id="12" name="Рисунок 11" descr="forest-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027828" y="285750"/>
            <a:ext cx="3402172" cy="2688956"/>
          </a:xfrm>
          <a:prstGeom prst="rect">
            <a:avLst/>
          </a:prstGeom>
        </p:spPr>
      </p:pic>
      <p:pic>
        <p:nvPicPr>
          <p:cNvPr id="13" name="Рисунок 12" descr="garten1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643243" y="285751"/>
            <a:ext cx="2623832" cy="2725870"/>
          </a:xfrm>
          <a:prstGeom prst="rect">
            <a:avLst/>
          </a:prstGeom>
        </p:spPr>
      </p:pic>
      <p:pic>
        <p:nvPicPr>
          <p:cNvPr id="14" name="Рисунок 13" descr="wiese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0" y="3305543"/>
            <a:ext cx="5342771" cy="2960280"/>
          </a:xfrm>
          <a:prstGeom prst="rect">
            <a:avLst/>
          </a:prstGeom>
        </p:spPr>
      </p:pic>
      <p:pic>
        <p:nvPicPr>
          <p:cNvPr id="15" name="Рисунок 14" descr="markt1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8132474" y="3368967"/>
            <a:ext cx="3581207" cy="2550570"/>
          </a:xfrm>
          <a:prstGeom prst="rect">
            <a:avLst/>
          </a:prstGeom>
        </p:spPr>
      </p:pic>
      <p:sp>
        <p:nvSpPr>
          <p:cNvPr id="16" name="Штриховая стрелка вправо 15">
            <a:hlinkClick r:id="" action="ppaction://hlinkshowjump?jump=nextslide"/>
          </p:cNvPr>
          <p:cNvSpPr/>
          <p:nvPr/>
        </p:nvSpPr>
        <p:spPr>
          <a:xfrm>
            <a:off x="11477625" y="0"/>
            <a:ext cx="714375" cy="428625"/>
          </a:xfrm>
          <a:prstGeom prst="stripedRight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3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6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39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1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2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3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4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65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6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Znala-chto-ugadae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derBerg.wav">
            <a:hlinkClick r:id="" action="ppaction://media"/>
          </p:cNvPr>
          <p:cNvPicPr>
            <a:picLocks noRot="1" noChangeAspect="1"/>
          </p:cNvPicPr>
          <p:nvPr>
            <a:wavAudioFile r:embed="rId1" name="derBerg.wav"/>
          </p:nvPr>
        </p:nvPicPr>
        <p:blipFill>
          <a:blip r:embed="rId5" cstate="print"/>
          <a:stretch>
            <a:fillRect/>
          </a:stretch>
        </p:blipFill>
        <p:spPr>
          <a:xfrm>
            <a:off x="13087350" y="2781300"/>
            <a:ext cx="304800" cy="304800"/>
          </a:xfrm>
          <a:prstGeom prst="rect">
            <a:avLst/>
          </a:prstGeom>
        </p:spPr>
      </p:pic>
      <p:pic>
        <p:nvPicPr>
          <p:cNvPr id="15" name="Рисунок 14" descr="forest0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12822" y="4123511"/>
            <a:ext cx="3478034" cy="1883003"/>
          </a:xfrm>
          <a:prstGeom prst="rect">
            <a:avLst/>
          </a:prstGeom>
        </p:spPr>
      </p:pic>
      <p:pic>
        <p:nvPicPr>
          <p:cNvPr id="16" name="Рисунок 15" descr="gebirge0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227648" y="4057399"/>
            <a:ext cx="4251895" cy="2058921"/>
          </a:xfrm>
          <a:prstGeom prst="rect">
            <a:avLst/>
          </a:prstGeom>
        </p:spPr>
      </p:pic>
      <p:pic>
        <p:nvPicPr>
          <p:cNvPr id="19" name="Рисунок 18" descr="sea-view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043370" y="4115552"/>
            <a:ext cx="2558582" cy="2147887"/>
          </a:xfrm>
          <a:prstGeom prst="rect">
            <a:avLst/>
          </a:prstGeom>
        </p:spPr>
      </p:pic>
      <p:pic>
        <p:nvPicPr>
          <p:cNvPr id="21" name="Рисунок 20" descr="Безымянный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8219520" y="1020383"/>
            <a:ext cx="3972480" cy="2114845"/>
          </a:xfrm>
          <a:prstGeom prst="rect">
            <a:avLst/>
          </a:prstGeom>
        </p:spPr>
      </p:pic>
      <p:pic>
        <p:nvPicPr>
          <p:cNvPr id="22" name="Рисунок 21" descr="im-Fluss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0" y="1113923"/>
            <a:ext cx="4209768" cy="1925052"/>
          </a:xfrm>
          <a:prstGeom prst="rect">
            <a:avLst/>
          </a:prstGeom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620125" y="713620"/>
            <a:ext cx="3514897" cy="2469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Штриховая стрелка вправо 8">
            <a:hlinkClick r:id="" action="ppaction://hlinkshowjump?jump=nextslide"/>
          </p:cNvPr>
          <p:cNvSpPr/>
          <p:nvPr/>
        </p:nvSpPr>
        <p:spPr>
          <a:xfrm>
            <a:off x="11477625" y="0"/>
            <a:ext cx="714375" cy="428625"/>
          </a:xfrm>
          <a:prstGeom prst="stripedRight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3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6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39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1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2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3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4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65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6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Znala-chto-ugadae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derSee.wav">
            <a:hlinkClick r:id="" action="ppaction://media"/>
          </p:cNvPr>
          <p:cNvPicPr>
            <a:picLocks noRot="1" noChangeAspect="1"/>
          </p:cNvPicPr>
          <p:nvPr>
            <a:wavAudioFile r:embed="rId1" name="derSee.wav"/>
          </p:nvPr>
        </p:nvPicPr>
        <p:blipFill>
          <a:blip r:embed="rId5" cstate="print"/>
          <a:stretch>
            <a:fillRect/>
          </a:stretch>
        </p:blipFill>
        <p:spPr>
          <a:xfrm>
            <a:off x="12630150" y="2324100"/>
            <a:ext cx="304800" cy="304800"/>
          </a:xfrm>
          <a:prstGeom prst="rect">
            <a:avLst/>
          </a:prstGeom>
        </p:spPr>
      </p:pic>
      <p:pic>
        <p:nvPicPr>
          <p:cNvPr id="9" name="Рисунок 8" descr="forest0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12822" y="4123511"/>
            <a:ext cx="3478034" cy="1883003"/>
          </a:xfrm>
          <a:prstGeom prst="rect">
            <a:avLst/>
          </a:prstGeom>
        </p:spPr>
      </p:pic>
      <p:pic>
        <p:nvPicPr>
          <p:cNvPr id="10" name="Рисунок 9" descr="gebirge0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227648" y="4057399"/>
            <a:ext cx="4251895" cy="2058921"/>
          </a:xfrm>
          <a:prstGeom prst="rect">
            <a:avLst/>
          </a:prstGeom>
        </p:spPr>
      </p:pic>
      <p:pic>
        <p:nvPicPr>
          <p:cNvPr id="11" name="Рисунок 10" descr="sea-view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043370" y="4115552"/>
            <a:ext cx="2558582" cy="2147887"/>
          </a:xfrm>
          <a:prstGeom prst="rect">
            <a:avLst/>
          </a:prstGeom>
        </p:spPr>
      </p:pic>
      <p:pic>
        <p:nvPicPr>
          <p:cNvPr id="12" name="Рисунок 11" descr="Безымянный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8219520" y="1020383"/>
            <a:ext cx="3972480" cy="2114845"/>
          </a:xfrm>
          <a:prstGeom prst="rect">
            <a:avLst/>
          </a:prstGeom>
        </p:spPr>
      </p:pic>
      <p:pic>
        <p:nvPicPr>
          <p:cNvPr id="13" name="Рисунок 12" descr="im-Fluss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0" y="1113923"/>
            <a:ext cx="4209768" cy="1925052"/>
          </a:xfrm>
          <a:prstGeom prst="rect">
            <a:avLst/>
          </a:prstGeom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620125" y="713620"/>
            <a:ext cx="3514897" cy="2469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Штриховая стрелка вправо 14">
            <a:hlinkClick r:id="" action="ppaction://hlinkshowjump?jump=nextslide"/>
          </p:cNvPr>
          <p:cNvSpPr/>
          <p:nvPr/>
        </p:nvSpPr>
        <p:spPr>
          <a:xfrm>
            <a:off x="11477625" y="0"/>
            <a:ext cx="714375" cy="428625"/>
          </a:xfrm>
          <a:prstGeom prst="stripedRight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3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3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1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2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3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4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65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6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Znala-chto-ugadae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der Fluss.wav">
            <a:hlinkClick r:id="" action="ppaction://media"/>
          </p:cNvPr>
          <p:cNvPicPr>
            <a:picLocks noRot="1" noChangeAspect="1"/>
          </p:cNvPicPr>
          <p:nvPr>
            <a:wavAudioFile r:embed="rId1" name="der Fluss.wav"/>
          </p:nvPr>
        </p:nvPicPr>
        <p:blipFill>
          <a:blip r:embed="rId5" cstate="print"/>
          <a:stretch>
            <a:fillRect/>
          </a:stretch>
        </p:blipFill>
        <p:spPr>
          <a:xfrm>
            <a:off x="12668250" y="2171700"/>
            <a:ext cx="304800" cy="304800"/>
          </a:xfrm>
          <a:prstGeom prst="rect">
            <a:avLst/>
          </a:prstGeom>
        </p:spPr>
      </p:pic>
      <p:pic>
        <p:nvPicPr>
          <p:cNvPr id="9" name="Рисунок 8" descr="forest0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12822" y="4123511"/>
            <a:ext cx="3478034" cy="1883003"/>
          </a:xfrm>
          <a:prstGeom prst="rect">
            <a:avLst/>
          </a:prstGeom>
        </p:spPr>
      </p:pic>
      <p:pic>
        <p:nvPicPr>
          <p:cNvPr id="10" name="Рисунок 9" descr="gebirge0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227648" y="4057399"/>
            <a:ext cx="4251895" cy="2058921"/>
          </a:xfrm>
          <a:prstGeom prst="rect">
            <a:avLst/>
          </a:prstGeom>
        </p:spPr>
      </p:pic>
      <p:pic>
        <p:nvPicPr>
          <p:cNvPr id="11" name="Рисунок 10" descr="sea-view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043370" y="4115552"/>
            <a:ext cx="2558582" cy="2147887"/>
          </a:xfrm>
          <a:prstGeom prst="rect">
            <a:avLst/>
          </a:prstGeom>
        </p:spPr>
      </p:pic>
      <p:pic>
        <p:nvPicPr>
          <p:cNvPr id="12" name="Рисунок 11" descr="Безымянный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8219520" y="1020383"/>
            <a:ext cx="3972480" cy="2114845"/>
          </a:xfrm>
          <a:prstGeom prst="rect">
            <a:avLst/>
          </a:prstGeom>
        </p:spPr>
      </p:pic>
      <p:pic>
        <p:nvPicPr>
          <p:cNvPr id="13" name="Рисунок 12" descr="im-Fluss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0" y="1113923"/>
            <a:ext cx="4209768" cy="1925052"/>
          </a:xfrm>
          <a:prstGeom prst="rect">
            <a:avLst/>
          </a:prstGeom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620125" y="713620"/>
            <a:ext cx="3514897" cy="2469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Штриховая стрелка вправо 14">
            <a:hlinkClick r:id="" action="ppaction://hlinkshowjump?jump=nextslide"/>
          </p:cNvPr>
          <p:cNvSpPr/>
          <p:nvPr/>
        </p:nvSpPr>
        <p:spPr>
          <a:xfrm>
            <a:off x="11477625" y="0"/>
            <a:ext cx="714375" cy="428625"/>
          </a:xfrm>
          <a:prstGeom prst="stripedRight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3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3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1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2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3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4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65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6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Znala-chto-ugadae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tree0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16914" y="1"/>
            <a:ext cx="2376365" cy="2574758"/>
          </a:xfrm>
          <a:prstGeom prst="rect">
            <a:avLst/>
          </a:prstGeom>
        </p:spPr>
      </p:pic>
      <p:pic>
        <p:nvPicPr>
          <p:cNvPr id="12" name="Рисунок 11" descr="purple flower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390147" y="3429507"/>
            <a:ext cx="2316683" cy="2610346"/>
          </a:xfrm>
          <a:prstGeom prst="rect">
            <a:avLst/>
          </a:prstGeom>
        </p:spPr>
      </p:pic>
      <p:pic>
        <p:nvPicPr>
          <p:cNvPr id="13" name="Рисунок 12" descr="forest-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8027828" y="0"/>
            <a:ext cx="3402172" cy="2688956"/>
          </a:xfrm>
          <a:prstGeom prst="rect">
            <a:avLst/>
          </a:prstGeom>
        </p:spPr>
      </p:pic>
      <p:pic>
        <p:nvPicPr>
          <p:cNvPr id="14" name="Рисунок 13" descr="garten1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643243" y="1"/>
            <a:ext cx="2623832" cy="2725870"/>
          </a:xfrm>
          <a:prstGeom prst="rect">
            <a:avLst/>
          </a:prstGeom>
        </p:spPr>
      </p:pic>
      <p:pic>
        <p:nvPicPr>
          <p:cNvPr id="15" name="Рисунок 14" descr="wiese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0" y="3305543"/>
            <a:ext cx="5342771" cy="2960280"/>
          </a:xfrm>
          <a:prstGeom prst="rect">
            <a:avLst/>
          </a:prstGeom>
        </p:spPr>
      </p:pic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0" y="5895474"/>
            <a:ext cx="421105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de-DE" altLang="ru-RU" sz="6000" b="1" i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die Wiese</a:t>
            </a:r>
            <a:endParaRPr lang="de-DE" altLang="ru-RU" sz="6000" b="1" i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pic>
        <p:nvPicPr>
          <p:cNvPr id="17" name="Рисунок 16" descr="markt1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8132474" y="3368967"/>
            <a:ext cx="3581207" cy="2550570"/>
          </a:xfrm>
          <a:prstGeom prst="rect">
            <a:avLst/>
          </a:prstGeom>
        </p:spPr>
      </p:pic>
      <p:sp>
        <p:nvSpPr>
          <p:cNvPr id="22" name="Rectangle 1"/>
          <p:cNvSpPr>
            <a:spLocks noChangeArrowheads="1"/>
          </p:cNvSpPr>
          <p:nvPr/>
        </p:nvSpPr>
        <p:spPr bwMode="auto">
          <a:xfrm>
            <a:off x="0" y="2455477"/>
            <a:ext cx="370572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de-DE" altLang="ru-RU" sz="6000" b="1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der Baum</a:t>
            </a:r>
            <a:endParaRPr lang="de-DE" altLang="ru-RU" sz="6000" b="1" i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3" name="Rectangle 1"/>
          <p:cNvSpPr>
            <a:spLocks noChangeArrowheads="1"/>
          </p:cNvSpPr>
          <p:nvPr/>
        </p:nvSpPr>
        <p:spPr bwMode="auto">
          <a:xfrm>
            <a:off x="4042610" y="2493260"/>
            <a:ext cx="409073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de-DE" altLang="ru-RU" sz="6000" b="1" i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der Garten</a:t>
            </a:r>
            <a:endParaRPr lang="de-DE" altLang="ru-RU" sz="6000" b="1" i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4" name="Rectangle 1"/>
          <p:cNvSpPr>
            <a:spLocks noChangeArrowheads="1"/>
          </p:cNvSpPr>
          <p:nvPr/>
        </p:nvSpPr>
        <p:spPr bwMode="auto">
          <a:xfrm>
            <a:off x="8277726" y="2541568"/>
            <a:ext cx="391427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de-DE" altLang="ru-RU" sz="6000" b="1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der Wald</a:t>
            </a:r>
            <a:endParaRPr lang="de-DE" altLang="ru-RU" sz="6000" b="1" i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4138864" y="5895474"/>
            <a:ext cx="399448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de-DE" altLang="ru-RU" sz="6000" b="1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die Blume</a:t>
            </a:r>
            <a:endParaRPr lang="de-DE" altLang="ru-RU" sz="6000" b="1" i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30" name="Rectangle 1"/>
          <p:cNvSpPr>
            <a:spLocks noChangeArrowheads="1"/>
          </p:cNvSpPr>
          <p:nvPr/>
        </p:nvSpPr>
        <p:spPr bwMode="auto">
          <a:xfrm>
            <a:off x="8253663" y="5848351"/>
            <a:ext cx="393833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de-DE" altLang="ru-RU" sz="6000" b="1" i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der Markt</a:t>
            </a:r>
            <a:endParaRPr lang="de-DE" altLang="ru-RU" sz="6000" b="1" i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erBau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erGarten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er_Wal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ieWie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ie_Blu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er Mark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2" grpId="0"/>
      <p:bldP spid="23" grpId="0"/>
      <p:bldP spid="24" grpId="0"/>
      <p:bldP spid="26" grpId="0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dasFeld.wav">
            <a:hlinkClick r:id="" action="ppaction://media"/>
          </p:cNvPr>
          <p:cNvPicPr>
            <a:picLocks noRot="1" noChangeAspect="1"/>
          </p:cNvPicPr>
          <p:nvPr>
            <a:wavAudioFile r:embed="rId1" name="dasFeld.wav"/>
          </p:nvPr>
        </p:nvPicPr>
        <p:blipFill>
          <a:blip r:embed="rId5" cstate="print"/>
          <a:stretch>
            <a:fillRect/>
          </a:stretch>
        </p:blipFill>
        <p:spPr>
          <a:xfrm>
            <a:off x="12668250" y="2152650"/>
            <a:ext cx="304800" cy="304800"/>
          </a:xfrm>
          <a:prstGeom prst="rect">
            <a:avLst/>
          </a:prstGeom>
        </p:spPr>
      </p:pic>
      <p:pic>
        <p:nvPicPr>
          <p:cNvPr id="9" name="Рисунок 8" descr="forest0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12822" y="4123511"/>
            <a:ext cx="3478034" cy="1883003"/>
          </a:xfrm>
          <a:prstGeom prst="rect">
            <a:avLst/>
          </a:prstGeom>
        </p:spPr>
      </p:pic>
      <p:pic>
        <p:nvPicPr>
          <p:cNvPr id="10" name="Рисунок 9" descr="gebirge0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227648" y="4057399"/>
            <a:ext cx="4251895" cy="2058921"/>
          </a:xfrm>
          <a:prstGeom prst="rect">
            <a:avLst/>
          </a:prstGeom>
        </p:spPr>
      </p:pic>
      <p:pic>
        <p:nvPicPr>
          <p:cNvPr id="11" name="Рисунок 10" descr="sea-view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043370" y="4115552"/>
            <a:ext cx="2558582" cy="2147887"/>
          </a:xfrm>
          <a:prstGeom prst="rect">
            <a:avLst/>
          </a:prstGeom>
        </p:spPr>
      </p:pic>
      <p:pic>
        <p:nvPicPr>
          <p:cNvPr id="12" name="Рисунок 11" descr="Безымянный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8219520" y="1020383"/>
            <a:ext cx="3972480" cy="2114845"/>
          </a:xfrm>
          <a:prstGeom prst="rect">
            <a:avLst/>
          </a:prstGeom>
        </p:spPr>
      </p:pic>
      <p:pic>
        <p:nvPicPr>
          <p:cNvPr id="13" name="Рисунок 12" descr="im-Fluss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0" y="1113923"/>
            <a:ext cx="4209768" cy="1925052"/>
          </a:xfrm>
          <a:prstGeom prst="rect">
            <a:avLst/>
          </a:prstGeom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620125" y="713620"/>
            <a:ext cx="3514897" cy="2469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Штриховая стрелка вправо 14">
            <a:hlinkClick r:id="" action="ppaction://hlinkshowjump?jump=nextslide"/>
          </p:cNvPr>
          <p:cNvSpPr/>
          <p:nvPr/>
        </p:nvSpPr>
        <p:spPr>
          <a:xfrm>
            <a:off x="11477625" y="0"/>
            <a:ext cx="714375" cy="428625"/>
          </a:xfrm>
          <a:prstGeom prst="stripedRight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3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6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3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1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2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3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4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65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6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Znala-chto-ugadae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das_Meer.wav">
            <a:hlinkClick r:id="" action="ppaction://media"/>
          </p:cNvPr>
          <p:cNvPicPr>
            <a:picLocks noRot="1" noChangeAspect="1"/>
          </p:cNvPicPr>
          <p:nvPr>
            <a:wavAudioFile r:embed="rId1" name="das_Meer.wav"/>
          </p:nvPr>
        </p:nvPicPr>
        <p:blipFill>
          <a:blip r:embed="rId5" cstate="print"/>
          <a:stretch>
            <a:fillRect/>
          </a:stretch>
        </p:blipFill>
        <p:spPr>
          <a:xfrm>
            <a:off x="12725400" y="1905000"/>
            <a:ext cx="304800" cy="304800"/>
          </a:xfrm>
          <a:prstGeom prst="rect">
            <a:avLst/>
          </a:prstGeom>
        </p:spPr>
      </p:pic>
      <p:pic>
        <p:nvPicPr>
          <p:cNvPr id="9" name="Рисунок 8" descr="forest0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12822" y="4123511"/>
            <a:ext cx="3478034" cy="1883003"/>
          </a:xfrm>
          <a:prstGeom prst="rect">
            <a:avLst/>
          </a:prstGeom>
        </p:spPr>
      </p:pic>
      <p:pic>
        <p:nvPicPr>
          <p:cNvPr id="10" name="Рисунок 9" descr="gebirge0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227648" y="4057399"/>
            <a:ext cx="4251895" cy="2058921"/>
          </a:xfrm>
          <a:prstGeom prst="rect">
            <a:avLst/>
          </a:prstGeom>
        </p:spPr>
      </p:pic>
      <p:pic>
        <p:nvPicPr>
          <p:cNvPr id="11" name="Рисунок 10" descr="sea-view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043370" y="4115552"/>
            <a:ext cx="2558582" cy="2147887"/>
          </a:xfrm>
          <a:prstGeom prst="rect">
            <a:avLst/>
          </a:prstGeom>
        </p:spPr>
      </p:pic>
      <p:pic>
        <p:nvPicPr>
          <p:cNvPr id="12" name="Рисунок 11" descr="Безымянный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8219520" y="1020383"/>
            <a:ext cx="3972480" cy="2114845"/>
          </a:xfrm>
          <a:prstGeom prst="rect">
            <a:avLst/>
          </a:prstGeom>
        </p:spPr>
      </p:pic>
      <p:pic>
        <p:nvPicPr>
          <p:cNvPr id="13" name="Рисунок 12" descr="im-Fluss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0" y="1113923"/>
            <a:ext cx="4209768" cy="1925052"/>
          </a:xfrm>
          <a:prstGeom prst="rect">
            <a:avLst/>
          </a:prstGeom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620125" y="713620"/>
            <a:ext cx="3514897" cy="2469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Штриховая стрелка вправо 14">
            <a:hlinkClick r:id="" action="ppaction://hlinkshowjump?jump=nextslide"/>
          </p:cNvPr>
          <p:cNvSpPr/>
          <p:nvPr/>
        </p:nvSpPr>
        <p:spPr>
          <a:xfrm>
            <a:off x="11477625" y="0"/>
            <a:ext cx="714375" cy="428625"/>
          </a:xfrm>
          <a:prstGeom prst="stripedRight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3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6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39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1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2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3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4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65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6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Znala-chto-ugadae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derWald.wav">
            <a:hlinkClick r:id="" action="ppaction://media"/>
          </p:cNvPr>
          <p:cNvPicPr>
            <a:picLocks noRot="1" noChangeAspect="1"/>
          </p:cNvPicPr>
          <p:nvPr>
            <a:wavAudioFile r:embed="rId1" name="derWald.wav"/>
          </p:nvPr>
        </p:nvPicPr>
        <p:blipFill>
          <a:blip r:embed="rId5" cstate="print"/>
          <a:stretch>
            <a:fillRect/>
          </a:stretch>
        </p:blipFill>
        <p:spPr>
          <a:xfrm>
            <a:off x="12763500" y="2266950"/>
            <a:ext cx="304800" cy="304800"/>
          </a:xfrm>
          <a:prstGeom prst="rect">
            <a:avLst/>
          </a:prstGeom>
        </p:spPr>
      </p:pic>
      <p:pic>
        <p:nvPicPr>
          <p:cNvPr id="16" name="Рисунок 15" descr="forest0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12822" y="4123511"/>
            <a:ext cx="3478034" cy="1883003"/>
          </a:xfrm>
          <a:prstGeom prst="rect">
            <a:avLst/>
          </a:prstGeom>
        </p:spPr>
      </p:pic>
      <p:pic>
        <p:nvPicPr>
          <p:cNvPr id="19" name="Рисунок 18" descr="gebirge0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227648" y="4057399"/>
            <a:ext cx="4251895" cy="2058921"/>
          </a:xfrm>
          <a:prstGeom prst="rect">
            <a:avLst/>
          </a:prstGeom>
        </p:spPr>
      </p:pic>
      <p:pic>
        <p:nvPicPr>
          <p:cNvPr id="21" name="Рисунок 20" descr="sea-view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043370" y="4115552"/>
            <a:ext cx="2558582" cy="2147887"/>
          </a:xfrm>
          <a:prstGeom prst="rect">
            <a:avLst/>
          </a:prstGeom>
        </p:spPr>
      </p:pic>
      <p:pic>
        <p:nvPicPr>
          <p:cNvPr id="22" name="Рисунок 21" descr="Безымянный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8219520" y="1020383"/>
            <a:ext cx="3972480" cy="2114845"/>
          </a:xfrm>
          <a:prstGeom prst="rect">
            <a:avLst/>
          </a:prstGeom>
        </p:spPr>
      </p:pic>
      <p:pic>
        <p:nvPicPr>
          <p:cNvPr id="23" name="Рисунок 22" descr="im-Fluss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0" y="1113923"/>
            <a:ext cx="4209768" cy="1925052"/>
          </a:xfrm>
          <a:prstGeom prst="rect">
            <a:avLst/>
          </a:prstGeom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620125" y="713620"/>
            <a:ext cx="3514897" cy="2469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Штриховая стрелка вправо 8">
            <a:hlinkClick r:id="" action="ppaction://hlinkshowjump?jump=nextslide"/>
          </p:cNvPr>
          <p:cNvSpPr/>
          <p:nvPr/>
        </p:nvSpPr>
        <p:spPr>
          <a:xfrm>
            <a:off x="11477625" y="0"/>
            <a:ext cx="714375" cy="428625"/>
          </a:xfrm>
          <a:prstGeom prst="stripedRight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9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3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6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39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1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2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3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4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65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6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Znala-chto-ugadae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dieStadt.wav">
            <a:hlinkClick r:id="" action="ppaction://media"/>
          </p:cNvPr>
          <p:cNvPicPr>
            <a:picLocks noRot="1" noChangeAspect="1"/>
          </p:cNvPicPr>
          <p:nvPr>
            <a:wavAudioFile r:embed="rId1" name="dieStadt.wav"/>
          </p:nvPr>
        </p:nvPicPr>
        <p:blipFill>
          <a:blip r:embed="rId5" cstate="print"/>
          <a:stretch>
            <a:fillRect/>
          </a:stretch>
        </p:blipFill>
        <p:spPr>
          <a:xfrm>
            <a:off x="13030200" y="2800350"/>
            <a:ext cx="304800" cy="304800"/>
          </a:xfrm>
          <a:prstGeom prst="rect">
            <a:avLst/>
          </a:prstGeom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80831" y="3563353"/>
            <a:ext cx="3600116" cy="2520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Рисунок 8" descr="town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563353"/>
            <a:ext cx="4201227" cy="2646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7" descr="street.pn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122371" y="3917366"/>
            <a:ext cx="4069629" cy="2292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Рисунок 22" descr="hospital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8394321" y="985587"/>
            <a:ext cx="2867237" cy="2125338"/>
          </a:xfrm>
          <a:prstGeom prst="rect">
            <a:avLst/>
          </a:prstGeom>
        </p:spPr>
      </p:pic>
      <p:pic>
        <p:nvPicPr>
          <p:cNvPr id="28" name="Рисунок 27" descr="supermarket2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451938" y="719889"/>
            <a:ext cx="3178089" cy="2232796"/>
          </a:xfrm>
          <a:prstGeom prst="rect">
            <a:avLst/>
          </a:prstGeom>
        </p:spPr>
      </p:pic>
      <p:pic>
        <p:nvPicPr>
          <p:cNvPr id="30" name="Рисунок 29" descr="Храм Архангела Михаила_У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96425" y="392056"/>
            <a:ext cx="2748666" cy="2449402"/>
          </a:xfrm>
          <a:prstGeom prst="rect">
            <a:avLst/>
          </a:prstGeom>
        </p:spPr>
      </p:pic>
      <p:sp>
        <p:nvSpPr>
          <p:cNvPr id="9" name="Штриховая стрелка вправо 8">
            <a:hlinkClick r:id="" action="ppaction://hlinkshowjump?jump=nextslide"/>
          </p:cNvPr>
          <p:cNvSpPr/>
          <p:nvPr/>
        </p:nvSpPr>
        <p:spPr>
          <a:xfrm>
            <a:off x="11477625" y="0"/>
            <a:ext cx="714375" cy="428625"/>
          </a:xfrm>
          <a:prstGeom prst="stripedRight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8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3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6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39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1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2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3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4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65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6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Znala-chto-ugadae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die_Strasse.wav">
            <a:hlinkClick r:id="" action="ppaction://media"/>
          </p:cNvPr>
          <p:cNvPicPr>
            <a:picLocks noRot="1" noChangeAspect="1"/>
          </p:cNvPicPr>
          <p:nvPr>
            <a:wavAudioFile r:embed="rId1" name="die_Strasse.wav"/>
          </p:nvPr>
        </p:nvPicPr>
        <p:blipFill>
          <a:blip r:embed="rId5" cstate="print"/>
          <a:stretch>
            <a:fillRect/>
          </a:stretch>
        </p:blipFill>
        <p:spPr>
          <a:xfrm>
            <a:off x="12801600" y="2628900"/>
            <a:ext cx="304800" cy="304800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80831" y="3563353"/>
            <a:ext cx="3600116" cy="2520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Рисунок 8" descr="town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563353"/>
            <a:ext cx="4201227" cy="2646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7" descr="street.pn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122371" y="3917366"/>
            <a:ext cx="4069629" cy="2292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ospital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8394321" y="985587"/>
            <a:ext cx="2867237" cy="2125338"/>
          </a:xfrm>
          <a:prstGeom prst="rect">
            <a:avLst/>
          </a:prstGeom>
        </p:spPr>
      </p:pic>
      <p:pic>
        <p:nvPicPr>
          <p:cNvPr id="13" name="Рисунок 12" descr="supermarket2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451938" y="719889"/>
            <a:ext cx="3178089" cy="2232796"/>
          </a:xfrm>
          <a:prstGeom prst="rect">
            <a:avLst/>
          </a:prstGeom>
        </p:spPr>
      </p:pic>
      <p:pic>
        <p:nvPicPr>
          <p:cNvPr id="16" name="Рисунок 15" descr="Храм Архангела Михаила_У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96425" y="392056"/>
            <a:ext cx="2748666" cy="2449402"/>
          </a:xfrm>
          <a:prstGeom prst="rect">
            <a:avLst/>
          </a:prstGeom>
        </p:spPr>
      </p:pic>
      <p:sp>
        <p:nvSpPr>
          <p:cNvPr id="14" name="Штриховая стрелка вправо 13">
            <a:hlinkClick r:id="" action="ppaction://hlinkshowjump?jump=nextslide"/>
          </p:cNvPr>
          <p:cNvSpPr/>
          <p:nvPr/>
        </p:nvSpPr>
        <p:spPr>
          <a:xfrm>
            <a:off x="11477625" y="0"/>
            <a:ext cx="714375" cy="428625"/>
          </a:xfrm>
          <a:prstGeom prst="stripedRight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3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6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39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1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2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3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4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65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6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Znala-chto-ugadae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das_Krankenhaus.wav">
            <a:hlinkClick r:id="" action="ppaction://media"/>
          </p:cNvPr>
          <p:cNvPicPr>
            <a:picLocks noRot="1" noChangeAspect="1"/>
          </p:cNvPicPr>
          <p:nvPr>
            <a:wavAudioFile r:embed="rId1" name="das_Krankenhaus.wav"/>
          </p:nvPr>
        </p:nvPicPr>
        <p:blipFill>
          <a:blip r:embed="rId5" cstate="print"/>
          <a:stretch>
            <a:fillRect/>
          </a:stretch>
        </p:blipFill>
        <p:spPr>
          <a:xfrm>
            <a:off x="12763500" y="2266950"/>
            <a:ext cx="304800" cy="304800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80831" y="3563353"/>
            <a:ext cx="3600116" cy="2520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Рисунок 8" descr="town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563353"/>
            <a:ext cx="4201227" cy="2646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7" descr="street.pn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122371" y="3917366"/>
            <a:ext cx="4069629" cy="2292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ospital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8394321" y="985587"/>
            <a:ext cx="2867237" cy="2125338"/>
          </a:xfrm>
          <a:prstGeom prst="rect">
            <a:avLst/>
          </a:prstGeom>
        </p:spPr>
      </p:pic>
      <p:pic>
        <p:nvPicPr>
          <p:cNvPr id="13" name="Рисунок 12" descr="supermarket2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451938" y="719889"/>
            <a:ext cx="3178089" cy="2232796"/>
          </a:xfrm>
          <a:prstGeom prst="rect">
            <a:avLst/>
          </a:prstGeom>
        </p:spPr>
      </p:pic>
      <p:pic>
        <p:nvPicPr>
          <p:cNvPr id="16" name="Рисунок 15" descr="Храм Архангела Михаила_У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96425" y="392056"/>
            <a:ext cx="2748666" cy="2449402"/>
          </a:xfrm>
          <a:prstGeom prst="rect">
            <a:avLst/>
          </a:prstGeom>
        </p:spPr>
      </p:pic>
      <p:sp>
        <p:nvSpPr>
          <p:cNvPr id="14" name="Штриховая стрелка вправо 13">
            <a:hlinkClick r:id="" action="ppaction://hlinkshowjump?jump=nextslide"/>
          </p:cNvPr>
          <p:cNvSpPr/>
          <p:nvPr/>
        </p:nvSpPr>
        <p:spPr>
          <a:xfrm>
            <a:off x="11477625" y="0"/>
            <a:ext cx="714375" cy="428625"/>
          </a:xfrm>
          <a:prstGeom prst="stripedRight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3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6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39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1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2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3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4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65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6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Znala-chto-ugadae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dasDorf.wav">
            <a:hlinkClick r:id="" action="ppaction://media"/>
          </p:cNvPr>
          <p:cNvPicPr>
            <a:picLocks noRot="1" noChangeAspect="1"/>
          </p:cNvPicPr>
          <p:nvPr>
            <a:wavAudioFile r:embed="rId1" name="dasDorf.wav"/>
          </p:nvPr>
        </p:nvPicPr>
        <p:blipFill>
          <a:blip r:embed="rId5" cstate="print"/>
          <a:stretch>
            <a:fillRect/>
          </a:stretch>
        </p:blipFill>
        <p:spPr>
          <a:xfrm>
            <a:off x="12668250" y="3962400"/>
            <a:ext cx="304800" cy="304800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80831" y="3563353"/>
            <a:ext cx="3600116" cy="2520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Рисунок 8" descr="town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563353"/>
            <a:ext cx="4201227" cy="2646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7" descr="street.pn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122371" y="3917366"/>
            <a:ext cx="4069629" cy="2292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ospital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8394321" y="985587"/>
            <a:ext cx="2867237" cy="2125338"/>
          </a:xfrm>
          <a:prstGeom prst="rect">
            <a:avLst/>
          </a:prstGeom>
        </p:spPr>
      </p:pic>
      <p:pic>
        <p:nvPicPr>
          <p:cNvPr id="16" name="Рисунок 15" descr="supermarket2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451938" y="719889"/>
            <a:ext cx="3178089" cy="2232796"/>
          </a:xfrm>
          <a:prstGeom prst="rect">
            <a:avLst/>
          </a:prstGeom>
        </p:spPr>
      </p:pic>
      <p:pic>
        <p:nvPicPr>
          <p:cNvPr id="17" name="Рисунок 16" descr="Храм Архангела Михаила_У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96425" y="392056"/>
            <a:ext cx="2748666" cy="2449402"/>
          </a:xfrm>
          <a:prstGeom prst="rect">
            <a:avLst/>
          </a:prstGeom>
        </p:spPr>
      </p:pic>
      <p:sp>
        <p:nvSpPr>
          <p:cNvPr id="14" name="Штриховая стрелка вправо 13">
            <a:hlinkClick r:id="" action="ppaction://hlinkshowjump?jump=nextslide"/>
          </p:cNvPr>
          <p:cNvSpPr/>
          <p:nvPr/>
        </p:nvSpPr>
        <p:spPr>
          <a:xfrm>
            <a:off x="11477625" y="0"/>
            <a:ext cx="714375" cy="428625"/>
          </a:xfrm>
          <a:prstGeom prst="stripedRight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3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6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39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1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2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3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4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65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Znala-chto-ugadae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dieKirche.wav">
            <a:hlinkClick r:id="" action="ppaction://media"/>
          </p:cNvPr>
          <p:cNvPicPr>
            <a:picLocks noRot="1" noChangeAspect="1"/>
          </p:cNvPicPr>
          <p:nvPr>
            <a:wavAudioFile r:embed="rId1" name="dieKirche.wav"/>
          </p:nvPr>
        </p:nvPicPr>
        <p:blipFill>
          <a:blip r:embed="rId5" cstate="print"/>
          <a:stretch>
            <a:fillRect/>
          </a:stretch>
        </p:blipFill>
        <p:spPr>
          <a:xfrm>
            <a:off x="13068300" y="3028950"/>
            <a:ext cx="304800" cy="304800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80831" y="3563353"/>
            <a:ext cx="3600116" cy="2520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Рисунок 8" descr="town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563353"/>
            <a:ext cx="4201227" cy="2646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7" descr="street.pn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122371" y="3917366"/>
            <a:ext cx="4069629" cy="2292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ospital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8394321" y="985587"/>
            <a:ext cx="2867237" cy="2125338"/>
          </a:xfrm>
          <a:prstGeom prst="rect">
            <a:avLst/>
          </a:prstGeom>
        </p:spPr>
      </p:pic>
      <p:pic>
        <p:nvPicPr>
          <p:cNvPr id="13" name="Рисунок 12" descr="supermarket2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451938" y="719889"/>
            <a:ext cx="3178089" cy="2232796"/>
          </a:xfrm>
          <a:prstGeom prst="rect">
            <a:avLst/>
          </a:prstGeom>
        </p:spPr>
      </p:pic>
      <p:pic>
        <p:nvPicPr>
          <p:cNvPr id="16" name="Рисунок 15" descr="Храм Архангела Михаила_У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96425" y="392056"/>
            <a:ext cx="2748666" cy="2449402"/>
          </a:xfrm>
          <a:prstGeom prst="rect">
            <a:avLst/>
          </a:prstGeom>
        </p:spPr>
      </p:pic>
      <p:sp>
        <p:nvSpPr>
          <p:cNvPr id="14" name="Штриховая стрелка вправо 13">
            <a:hlinkClick r:id="" action="ppaction://hlinkshowjump?jump=nextslide"/>
          </p:cNvPr>
          <p:cNvSpPr/>
          <p:nvPr/>
        </p:nvSpPr>
        <p:spPr>
          <a:xfrm>
            <a:off x="11477625" y="0"/>
            <a:ext cx="714375" cy="428625"/>
          </a:xfrm>
          <a:prstGeom prst="stripedRight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3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39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1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2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3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4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65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6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Znala-chto-ugadae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der Supermarkt.wav">
            <a:hlinkClick r:id="" action="ppaction://media"/>
          </p:cNvPr>
          <p:cNvPicPr>
            <a:picLocks noRot="1" noChangeAspect="1"/>
          </p:cNvPicPr>
          <p:nvPr>
            <a:wavAudioFile r:embed="rId1" name="der Supermarkt.wav"/>
          </p:nvPr>
        </p:nvPicPr>
        <p:blipFill>
          <a:blip r:embed="rId5" cstate="print"/>
          <a:stretch>
            <a:fillRect/>
          </a:stretch>
        </p:blipFill>
        <p:spPr>
          <a:xfrm>
            <a:off x="12611100" y="2381250"/>
            <a:ext cx="304800" cy="304800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80831" y="3563353"/>
            <a:ext cx="3600116" cy="2520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Рисунок 8" descr="town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563353"/>
            <a:ext cx="4201227" cy="2646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7" descr="street.pn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122371" y="3917366"/>
            <a:ext cx="4069629" cy="2292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ospital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8394321" y="985587"/>
            <a:ext cx="2867237" cy="2125338"/>
          </a:xfrm>
          <a:prstGeom prst="rect">
            <a:avLst/>
          </a:prstGeom>
        </p:spPr>
      </p:pic>
      <p:pic>
        <p:nvPicPr>
          <p:cNvPr id="13" name="Рисунок 12" descr="supermarket2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451938" y="719889"/>
            <a:ext cx="3178089" cy="2232796"/>
          </a:xfrm>
          <a:prstGeom prst="rect">
            <a:avLst/>
          </a:prstGeom>
        </p:spPr>
      </p:pic>
      <p:pic>
        <p:nvPicPr>
          <p:cNvPr id="16" name="Рисунок 15" descr="Храм Архангела Михаила_У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96425" y="392056"/>
            <a:ext cx="2748666" cy="2449402"/>
          </a:xfrm>
          <a:prstGeom prst="rect">
            <a:avLst/>
          </a:prstGeom>
        </p:spPr>
      </p:pic>
      <p:sp>
        <p:nvSpPr>
          <p:cNvPr id="14" name="Штриховая стрелка вправо 13">
            <a:hlinkClick r:id="" action="ppaction://hlinkshowjump?jump=nextslide"/>
          </p:cNvPr>
          <p:cNvSpPr/>
          <p:nvPr/>
        </p:nvSpPr>
        <p:spPr>
          <a:xfrm>
            <a:off x="11477625" y="0"/>
            <a:ext cx="714375" cy="428625"/>
          </a:xfrm>
          <a:prstGeom prst="stripedRight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3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39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1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2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3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4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65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6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Znala-chto-ugadae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dasDenkmal.wav">
            <a:hlinkClick r:id="" action="ppaction://media"/>
          </p:cNvPr>
          <p:cNvPicPr>
            <a:picLocks noRot="1" noChangeAspect="1"/>
          </p:cNvPicPr>
          <p:nvPr>
            <a:wavAudioFile r:embed="rId1" name="dasDenkmal.wav"/>
          </p:nvPr>
        </p:nvPicPr>
        <p:blipFill>
          <a:blip r:embed="rId5" cstate="print"/>
          <a:stretch>
            <a:fillRect/>
          </a:stretch>
        </p:blipFill>
        <p:spPr>
          <a:xfrm>
            <a:off x="12820650" y="1790700"/>
            <a:ext cx="304800" cy="304800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38825" y="400050"/>
            <a:ext cx="215265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Рисунок 10" descr="in-the-yard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34913" y="457200"/>
            <a:ext cx="4075066" cy="2495550"/>
          </a:xfrm>
          <a:prstGeom prst="rect">
            <a:avLst/>
          </a:prstGeom>
        </p:spPr>
      </p:pic>
      <p:pic>
        <p:nvPicPr>
          <p:cNvPr id="12" name="Рисунок 11" descr="town-council-clock-tower-clipart-1.jpg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206539" y="457200"/>
            <a:ext cx="1290011" cy="2562445"/>
          </a:xfrm>
          <a:prstGeom prst="rect">
            <a:avLst/>
          </a:prstGeom>
        </p:spPr>
      </p:pic>
      <p:pic>
        <p:nvPicPr>
          <p:cNvPr id="13" name="Рисунок 12" descr="chilldrenplace02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591050" y="3339662"/>
            <a:ext cx="3338718" cy="2680137"/>
          </a:xfrm>
          <a:prstGeom prst="rect">
            <a:avLst/>
          </a:prstGeom>
        </p:spPr>
      </p:pic>
      <p:pic>
        <p:nvPicPr>
          <p:cNvPr id="14" name="Рисунок 13" descr="bridge1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85610" y="3626726"/>
            <a:ext cx="3794175" cy="2335924"/>
          </a:xfrm>
          <a:prstGeom prst="rect">
            <a:avLst/>
          </a:prstGeom>
        </p:spPr>
      </p:pic>
      <p:pic>
        <p:nvPicPr>
          <p:cNvPr id="15" name="Рисунок 14" descr="leafes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8248384" y="3390898"/>
            <a:ext cx="3676916" cy="2670733"/>
          </a:xfrm>
          <a:prstGeom prst="rect">
            <a:avLst/>
          </a:prstGeom>
        </p:spPr>
      </p:pic>
      <p:sp>
        <p:nvSpPr>
          <p:cNvPr id="16" name="Штриховая стрелка вправо 15">
            <a:hlinkClick r:id="" action="ppaction://hlinkshowjump?jump=nextslide"/>
          </p:cNvPr>
          <p:cNvSpPr/>
          <p:nvPr/>
        </p:nvSpPr>
        <p:spPr>
          <a:xfrm>
            <a:off x="11477625" y="0"/>
            <a:ext cx="714375" cy="428625"/>
          </a:xfrm>
          <a:prstGeom prst="stripedRight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3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39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1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2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3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4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65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6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Znala-chto-ugadae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purple flower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390147" y="999129"/>
            <a:ext cx="2316683" cy="2610346"/>
          </a:xfrm>
          <a:prstGeom prst="rect">
            <a:avLst/>
          </a:prstGeom>
        </p:spPr>
      </p:pic>
      <p:pic>
        <p:nvPicPr>
          <p:cNvPr id="15" name="Рисунок 14" descr="wiese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0" y="875165"/>
            <a:ext cx="5342771" cy="2960280"/>
          </a:xfrm>
          <a:prstGeom prst="rect">
            <a:avLst/>
          </a:prstGeom>
        </p:spPr>
      </p:pic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0" y="0"/>
            <a:ext cx="421105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de-DE" altLang="ru-RU" sz="6000" b="1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die Wiese</a:t>
            </a:r>
            <a:endParaRPr lang="de-DE" altLang="ru-RU" sz="6000" b="1" i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pic>
        <p:nvPicPr>
          <p:cNvPr id="17" name="Рисунок 16" descr="markt1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8610793" y="986716"/>
            <a:ext cx="3581207" cy="2550570"/>
          </a:xfrm>
          <a:prstGeom prst="rect">
            <a:avLst/>
          </a:prstGeom>
        </p:spPr>
      </p:pic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4138864" y="0"/>
            <a:ext cx="399448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de-DE" altLang="ru-RU" sz="6000" b="1" i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die Blume</a:t>
            </a:r>
            <a:endParaRPr lang="de-DE" altLang="ru-RU" sz="6000" b="1" i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30" name="Rectangle 1"/>
          <p:cNvSpPr>
            <a:spLocks noChangeArrowheads="1"/>
          </p:cNvSpPr>
          <p:nvPr/>
        </p:nvSpPr>
        <p:spPr bwMode="auto">
          <a:xfrm>
            <a:off x="8253663" y="24063"/>
            <a:ext cx="393833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de-DE" altLang="ru-RU" sz="6000" b="1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der Markt</a:t>
            </a:r>
            <a:endParaRPr lang="de-DE" altLang="ru-RU" sz="6000" b="1" i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pic>
        <p:nvPicPr>
          <p:cNvPr id="18" name="Рисунок 17" descr="tree02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89104" y="4283242"/>
            <a:ext cx="2376365" cy="2574758"/>
          </a:xfrm>
          <a:prstGeom prst="rect">
            <a:avLst/>
          </a:prstGeom>
        </p:spPr>
      </p:pic>
      <p:pic>
        <p:nvPicPr>
          <p:cNvPr id="19" name="Рисунок 18" descr="forest-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8100017" y="4169044"/>
            <a:ext cx="3402172" cy="2688956"/>
          </a:xfrm>
          <a:prstGeom prst="rect">
            <a:avLst/>
          </a:prstGeom>
        </p:spPr>
      </p:pic>
      <p:pic>
        <p:nvPicPr>
          <p:cNvPr id="20" name="Рисунок 19" descr="garten1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4643243" y="4132130"/>
            <a:ext cx="2623832" cy="2725870"/>
          </a:xfrm>
          <a:prstGeom prst="rect">
            <a:avLst/>
          </a:prstGeom>
        </p:spPr>
      </p:pic>
      <p:sp>
        <p:nvSpPr>
          <p:cNvPr id="21" name="Rectangle 1"/>
          <p:cNvSpPr>
            <a:spLocks noChangeArrowheads="1"/>
          </p:cNvSpPr>
          <p:nvPr/>
        </p:nvSpPr>
        <p:spPr bwMode="auto">
          <a:xfrm>
            <a:off x="0" y="3290953"/>
            <a:ext cx="370572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de-DE" altLang="ru-RU" sz="6000" b="1" i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der Baum</a:t>
            </a:r>
            <a:endParaRPr lang="de-DE" altLang="ru-RU" sz="6000" b="1" i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5" name="Rectangle 1"/>
          <p:cNvSpPr>
            <a:spLocks noChangeArrowheads="1"/>
          </p:cNvSpPr>
          <p:nvPr/>
        </p:nvSpPr>
        <p:spPr bwMode="auto">
          <a:xfrm>
            <a:off x="4042610" y="3328736"/>
            <a:ext cx="409073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de-DE" altLang="ru-RU" sz="6000" b="1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der Garten</a:t>
            </a:r>
            <a:endParaRPr lang="de-DE" altLang="ru-RU" sz="6000" b="1" i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7" name="Rectangle 1"/>
          <p:cNvSpPr>
            <a:spLocks noChangeArrowheads="1"/>
          </p:cNvSpPr>
          <p:nvPr/>
        </p:nvSpPr>
        <p:spPr bwMode="auto">
          <a:xfrm>
            <a:off x="8277726" y="3377044"/>
            <a:ext cx="391427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de-DE" altLang="ru-RU" sz="6000" b="1" i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der Wald</a:t>
            </a:r>
            <a:endParaRPr lang="de-DE" altLang="ru-RU" sz="6000" b="1" i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eWie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e_Blu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er Mark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erBau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erGarten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er_Wal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6" grpId="0"/>
      <p:bldP spid="30" grpId="0"/>
      <p:bldP spid="21" grpId="0"/>
      <p:bldP spid="25" grpId="0"/>
      <p:bldP spid="2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dieBruecke.wav">
            <a:hlinkClick r:id="" action="ppaction://media"/>
          </p:cNvPr>
          <p:cNvPicPr>
            <a:picLocks noRot="1" noChangeAspect="1"/>
          </p:cNvPicPr>
          <p:nvPr>
            <a:wavAudioFile r:embed="rId1" name="dieBruecke.wav"/>
          </p:nvPr>
        </p:nvPicPr>
        <p:blipFill>
          <a:blip r:embed="rId5" cstate="print"/>
          <a:stretch>
            <a:fillRect/>
          </a:stretch>
        </p:blipFill>
        <p:spPr>
          <a:xfrm>
            <a:off x="12877800" y="2686050"/>
            <a:ext cx="304800" cy="304800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38825" y="400050"/>
            <a:ext cx="215265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Рисунок 10" descr="in-the-yard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34913" y="457200"/>
            <a:ext cx="4075066" cy="2495550"/>
          </a:xfrm>
          <a:prstGeom prst="rect">
            <a:avLst/>
          </a:prstGeom>
        </p:spPr>
      </p:pic>
      <p:pic>
        <p:nvPicPr>
          <p:cNvPr id="12" name="Рисунок 11" descr="town-council-clock-tower-clipart-1.jpg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206539" y="457200"/>
            <a:ext cx="1290011" cy="2562445"/>
          </a:xfrm>
          <a:prstGeom prst="rect">
            <a:avLst/>
          </a:prstGeom>
        </p:spPr>
      </p:pic>
      <p:pic>
        <p:nvPicPr>
          <p:cNvPr id="13" name="Рисунок 12" descr="chilldrenplace02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591050" y="3339662"/>
            <a:ext cx="3338718" cy="2680137"/>
          </a:xfrm>
          <a:prstGeom prst="rect">
            <a:avLst/>
          </a:prstGeom>
        </p:spPr>
      </p:pic>
      <p:pic>
        <p:nvPicPr>
          <p:cNvPr id="14" name="Рисунок 13" descr="bridge1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85610" y="3626726"/>
            <a:ext cx="3794175" cy="2335924"/>
          </a:xfrm>
          <a:prstGeom prst="rect">
            <a:avLst/>
          </a:prstGeom>
        </p:spPr>
      </p:pic>
      <p:pic>
        <p:nvPicPr>
          <p:cNvPr id="15" name="Рисунок 14" descr="leafes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8248384" y="3390898"/>
            <a:ext cx="3676916" cy="2670733"/>
          </a:xfrm>
          <a:prstGeom prst="rect">
            <a:avLst/>
          </a:prstGeom>
        </p:spPr>
      </p:pic>
      <p:sp>
        <p:nvSpPr>
          <p:cNvPr id="16" name="Штриховая стрелка вправо 15">
            <a:hlinkClick r:id="" action="ppaction://hlinkshowjump?jump=nextslide"/>
          </p:cNvPr>
          <p:cNvSpPr/>
          <p:nvPr/>
        </p:nvSpPr>
        <p:spPr>
          <a:xfrm>
            <a:off x="11477625" y="0"/>
            <a:ext cx="714375" cy="428625"/>
          </a:xfrm>
          <a:prstGeom prst="stripedRight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3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6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39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1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2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3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4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65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6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Znala-chto-ugadae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der Spielplatz.wav">
            <a:hlinkClick r:id="" action="ppaction://media"/>
          </p:cNvPr>
          <p:cNvPicPr>
            <a:picLocks noRot="1" noChangeAspect="1"/>
          </p:cNvPicPr>
          <p:nvPr>
            <a:wavAudioFile r:embed="rId1" name="der Spielplatz.wav"/>
          </p:nvPr>
        </p:nvPicPr>
        <p:blipFill>
          <a:blip r:embed="rId5" cstate="print"/>
          <a:stretch>
            <a:fillRect/>
          </a:stretch>
        </p:blipFill>
        <p:spPr>
          <a:xfrm>
            <a:off x="12706350" y="2609850"/>
            <a:ext cx="304800" cy="304800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38825" y="400050"/>
            <a:ext cx="215265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Рисунок 10" descr="in-the-yard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34913" y="457200"/>
            <a:ext cx="4075066" cy="2495550"/>
          </a:xfrm>
          <a:prstGeom prst="rect">
            <a:avLst/>
          </a:prstGeom>
        </p:spPr>
      </p:pic>
      <p:pic>
        <p:nvPicPr>
          <p:cNvPr id="12" name="Рисунок 11" descr="town-council-clock-tower-clipart-1.jpg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206539" y="457200"/>
            <a:ext cx="1290011" cy="2562445"/>
          </a:xfrm>
          <a:prstGeom prst="rect">
            <a:avLst/>
          </a:prstGeom>
        </p:spPr>
      </p:pic>
      <p:pic>
        <p:nvPicPr>
          <p:cNvPr id="13" name="Рисунок 12" descr="chilldrenplace02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591050" y="3339662"/>
            <a:ext cx="3338718" cy="2680137"/>
          </a:xfrm>
          <a:prstGeom prst="rect">
            <a:avLst/>
          </a:prstGeom>
        </p:spPr>
      </p:pic>
      <p:pic>
        <p:nvPicPr>
          <p:cNvPr id="14" name="Рисунок 13" descr="bridge1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85610" y="3626726"/>
            <a:ext cx="3794175" cy="2335924"/>
          </a:xfrm>
          <a:prstGeom prst="rect">
            <a:avLst/>
          </a:prstGeom>
        </p:spPr>
      </p:pic>
      <p:pic>
        <p:nvPicPr>
          <p:cNvPr id="15" name="Рисунок 14" descr="leafes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8248384" y="3390898"/>
            <a:ext cx="3676916" cy="2670733"/>
          </a:xfrm>
          <a:prstGeom prst="rect">
            <a:avLst/>
          </a:prstGeom>
        </p:spPr>
      </p:pic>
      <p:sp>
        <p:nvSpPr>
          <p:cNvPr id="16" name="Штриховая стрелка вправо 15">
            <a:hlinkClick r:id="" action="ppaction://hlinkshowjump?jump=nextslide"/>
          </p:cNvPr>
          <p:cNvSpPr/>
          <p:nvPr/>
        </p:nvSpPr>
        <p:spPr>
          <a:xfrm>
            <a:off x="11477625" y="0"/>
            <a:ext cx="714375" cy="428625"/>
          </a:xfrm>
          <a:prstGeom prst="stripedRight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3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39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1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2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3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Znala-chto-ugadae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9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0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1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7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derTurm.wav">
            <a:hlinkClick r:id="" action="ppaction://media"/>
          </p:cNvPr>
          <p:cNvPicPr>
            <a:picLocks noRot="1" noChangeAspect="1"/>
          </p:cNvPicPr>
          <p:nvPr>
            <a:wavAudioFile r:embed="rId1" name="derTurm.wav"/>
          </p:nvPr>
        </p:nvPicPr>
        <p:blipFill>
          <a:blip r:embed="rId5" cstate="print"/>
          <a:stretch>
            <a:fillRect/>
          </a:stretch>
        </p:blipFill>
        <p:spPr>
          <a:xfrm>
            <a:off x="12896850" y="2247900"/>
            <a:ext cx="304800" cy="304800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38825" y="400050"/>
            <a:ext cx="215265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Рисунок 10" descr="in-the-yard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34913" y="457200"/>
            <a:ext cx="4075066" cy="2495550"/>
          </a:xfrm>
          <a:prstGeom prst="rect">
            <a:avLst/>
          </a:prstGeom>
        </p:spPr>
      </p:pic>
      <p:pic>
        <p:nvPicPr>
          <p:cNvPr id="12" name="Рисунок 11" descr="town-council-clock-tower-clipart-1.jpg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206539" y="457200"/>
            <a:ext cx="1290011" cy="2562445"/>
          </a:xfrm>
          <a:prstGeom prst="rect">
            <a:avLst/>
          </a:prstGeom>
        </p:spPr>
      </p:pic>
      <p:pic>
        <p:nvPicPr>
          <p:cNvPr id="13" name="Рисунок 12" descr="chilldrenplace02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591050" y="3339662"/>
            <a:ext cx="3338718" cy="2680137"/>
          </a:xfrm>
          <a:prstGeom prst="rect">
            <a:avLst/>
          </a:prstGeom>
        </p:spPr>
      </p:pic>
      <p:pic>
        <p:nvPicPr>
          <p:cNvPr id="14" name="Рисунок 13" descr="bridge1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85610" y="3626726"/>
            <a:ext cx="3794175" cy="2335924"/>
          </a:xfrm>
          <a:prstGeom prst="rect">
            <a:avLst/>
          </a:prstGeom>
        </p:spPr>
      </p:pic>
      <p:pic>
        <p:nvPicPr>
          <p:cNvPr id="15" name="Рисунок 14" descr="leafes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8248384" y="3390898"/>
            <a:ext cx="3676916" cy="2670733"/>
          </a:xfrm>
          <a:prstGeom prst="rect">
            <a:avLst/>
          </a:prstGeom>
        </p:spPr>
      </p:pic>
      <p:sp>
        <p:nvSpPr>
          <p:cNvPr id="16" name="Штриховая стрелка вправо 15">
            <a:hlinkClick r:id="" action="ppaction://hlinkshowjump?jump=nextslide"/>
          </p:cNvPr>
          <p:cNvSpPr/>
          <p:nvPr/>
        </p:nvSpPr>
        <p:spPr>
          <a:xfrm>
            <a:off x="11477625" y="0"/>
            <a:ext cx="714375" cy="428625"/>
          </a:xfrm>
          <a:prstGeom prst="stripedRight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3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6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39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1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2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3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4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65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6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Znala-chto-ugadae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die_Blatter.wav">
            <a:hlinkClick r:id="" action="ppaction://media"/>
          </p:cNvPr>
          <p:cNvPicPr>
            <a:picLocks noRot="1" noChangeAspect="1"/>
          </p:cNvPicPr>
          <p:nvPr>
            <a:wavAudioFile r:embed="rId1" name="die_Blatter.wav"/>
          </p:nvPr>
        </p:nvPicPr>
        <p:blipFill>
          <a:blip r:embed="rId5" cstate="print"/>
          <a:stretch>
            <a:fillRect/>
          </a:stretch>
        </p:blipFill>
        <p:spPr>
          <a:xfrm>
            <a:off x="12744450" y="3009900"/>
            <a:ext cx="304800" cy="304800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38825" y="400050"/>
            <a:ext cx="215265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Рисунок 10" descr="in-the-yard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34913" y="457200"/>
            <a:ext cx="4075066" cy="2495550"/>
          </a:xfrm>
          <a:prstGeom prst="rect">
            <a:avLst/>
          </a:prstGeom>
        </p:spPr>
      </p:pic>
      <p:pic>
        <p:nvPicPr>
          <p:cNvPr id="12" name="Рисунок 11" descr="town-council-clock-tower-clipart-1.jpg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206539" y="457200"/>
            <a:ext cx="1290011" cy="2562445"/>
          </a:xfrm>
          <a:prstGeom prst="rect">
            <a:avLst/>
          </a:prstGeom>
        </p:spPr>
      </p:pic>
      <p:pic>
        <p:nvPicPr>
          <p:cNvPr id="13" name="Рисунок 12" descr="chilldrenplace02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591050" y="3339662"/>
            <a:ext cx="3338718" cy="2680137"/>
          </a:xfrm>
          <a:prstGeom prst="rect">
            <a:avLst/>
          </a:prstGeom>
        </p:spPr>
      </p:pic>
      <p:pic>
        <p:nvPicPr>
          <p:cNvPr id="14" name="Рисунок 13" descr="bridge1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85610" y="3626726"/>
            <a:ext cx="3794175" cy="2335924"/>
          </a:xfrm>
          <a:prstGeom prst="rect">
            <a:avLst/>
          </a:prstGeom>
        </p:spPr>
      </p:pic>
      <p:pic>
        <p:nvPicPr>
          <p:cNvPr id="15" name="Рисунок 14" descr="leafes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8248384" y="3390898"/>
            <a:ext cx="3676916" cy="2670733"/>
          </a:xfrm>
          <a:prstGeom prst="rect">
            <a:avLst/>
          </a:prstGeom>
        </p:spPr>
      </p:pic>
      <p:sp>
        <p:nvSpPr>
          <p:cNvPr id="16" name="Штриховая стрелка вправо 15">
            <a:hlinkClick r:id="" action="ppaction://hlinkshowjump?jump=nextslide"/>
          </p:cNvPr>
          <p:cNvSpPr/>
          <p:nvPr/>
        </p:nvSpPr>
        <p:spPr>
          <a:xfrm>
            <a:off x="11477625" y="0"/>
            <a:ext cx="714375" cy="428625"/>
          </a:xfrm>
          <a:prstGeom prst="stripedRight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3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6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39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1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2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3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4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65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6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Znala-chto-ugadae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derHof-.wav">
            <a:hlinkClick r:id="" action="ppaction://media"/>
          </p:cNvPr>
          <p:cNvPicPr>
            <a:picLocks noRot="1" noChangeAspect="1"/>
          </p:cNvPicPr>
          <p:nvPr>
            <a:wavAudioFile r:embed="rId1" name="derHof-.wav"/>
          </p:nvPr>
        </p:nvPicPr>
        <p:blipFill>
          <a:blip r:embed="rId5" cstate="print"/>
          <a:stretch>
            <a:fillRect/>
          </a:stretch>
        </p:blipFill>
        <p:spPr>
          <a:xfrm>
            <a:off x="12839700" y="3181350"/>
            <a:ext cx="304800" cy="304800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38825" y="400050"/>
            <a:ext cx="215265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Рисунок 10" descr="in-the-yard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34913" y="457200"/>
            <a:ext cx="4075066" cy="2495550"/>
          </a:xfrm>
          <a:prstGeom prst="rect">
            <a:avLst/>
          </a:prstGeom>
        </p:spPr>
      </p:pic>
      <p:pic>
        <p:nvPicPr>
          <p:cNvPr id="12" name="Рисунок 11" descr="town-council-clock-tower-clipart-1.jpg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206539" y="457200"/>
            <a:ext cx="1290011" cy="2562445"/>
          </a:xfrm>
          <a:prstGeom prst="rect">
            <a:avLst/>
          </a:prstGeom>
        </p:spPr>
      </p:pic>
      <p:pic>
        <p:nvPicPr>
          <p:cNvPr id="13" name="Рисунок 12" descr="chilldrenplace02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591050" y="3339662"/>
            <a:ext cx="3338718" cy="2680137"/>
          </a:xfrm>
          <a:prstGeom prst="rect">
            <a:avLst/>
          </a:prstGeom>
        </p:spPr>
      </p:pic>
      <p:pic>
        <p:nvPicPr>
          <p:cNvPr id="14" name="Рисунок 13" descr="bridge1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85610" y="3626726"/>
            <a:ext cx="3794175" cy="2335924"/>
          </a:xfrm>
          <a:prstGeom prst="rect">
            <a:avLst/>
          </a:prstGeom>
        </p:spPr>
      </p:pic>
      <p:pic>
        <p:nvPicPr>
          <p:cNvPr id="15" name="Рисунок 14" descr="leafes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8248384" y="3390898"/>
            <a:ext cx="3676916" cy="2670733"/>
          </a:xfrm>
          <a:prstGeom prst="rect">
            <a:avLst/>
          </a:prstGeom>
        </p:spPr>
      </p:pic>
      <p:sp>
        <p:nvSpPr>
          <p:cNvPr id="16" name="Штриховая стрелка вправо 15">
            <a:hlinkClick r:id="" action="ppaction://hlinkshowjump?jump=nextslide"/>
          </p:cNvPr>
          <p:cNvSpPr/>
          <p:nvPr/>
        </p:nvSpPr>
        <p:spPr>
          <a:xfrm>
            <a:off x="11477625" y="0"/>
            <a:ext cx="714375" cy="428625"/>
          </a:xfrm>
          <a:prstGeom prst="stripedRight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3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39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1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2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3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4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65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6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to-to-nichegoNePol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Znala-chto-ugadae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2481282"/>
            <a:ext cx="121920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ru-RU" altLang="ru-RU" sz="9600" b="1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Что пропало?</a:t>
            </a:r>
            <a:endParaRPr lang="en-US" altLang="ru-RU" sz="9600" b="1" i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3" name="Штриховая стрелка вправо 2">
            <a:hlinkClick r:id="" action="ppaction://hlinkshowjump?jump=nextslide"/>
          </p:cNvPr>
          <p:cNvSpPr/>
          <p:nvPr/>
        </p:nvSpPr>
        <p:spPr>
          <a:xfrm>
            <a:off x="11208568" y="260648"/>
            <a:ext cx="714375" cy="428625"/>
          </a:xfrm>
          <a:prstGeom prst="stripedRight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tree0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5964" y="590551"/>
            <a:ext cx="2376365" cy="2574758"/>
          </a:xfrm>
          <a:prstGeom prst="rect">
            <a:avLst/>
          </a:prstGeom>
        </p:spPr>
      </p:pic>
      <p:pic>
        <p:nvPicPr>
          <p:cNvPr id="12" name="Рисунок 11" descr="purple flow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0147" y="3429507"/>
            <a:ext cx="2316683" cy="2610346"/>
          </a:xfrm>
          <a:prstGeom prst="rect">
            <a:avLst/>
          </a:prstGeom>
        </p:spPr>
      </p:pic>
      <p:pic>
        <p:nvPicPr>
          <p:cNvPr id="13" name="Рисунок 12" descr="forest-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46878" y="590550"/>
            <a:ext cx="3402172" cy="2688956"/>
          </a:xfrm>
          <a:prstGeom prst="rect">
            <a:avLst/>
          </a:prstGeom>
        </p:spPr>
      </p:pic>
      <p:pic>
        <p:nvPicPr>
          <p:cNvPr id="14" name="Рисунок 13" descr="garten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62293" y="590551"/>
            <a:ext cx="2623832" cy="2725870"/>
          </a:xfrm>
          <a:prstGeom prst="rect">
            <a:avLst/>
          </a:prstGeom>
        </p:spPr>
      </p:pic>
      <p:pic>
        <p:nvPicPr>
          <p:cNvPr id="15" name="Рисунок 14" descr="wiese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3305543"/>
            <a:ext cx="5342771" cy="2960280"/>
          </a:xfrm>
          <a:prstGeom prst="rect">
            <a:avLst/>
          </a:prstGeom>
        </p:spPr>
      </p:pic>
      <p:pic>
        <p:nvPicPr>
          <p:cNvPr id="17" name="Рисунок 16" descr="markt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132474" y="3368967"/>
            <a:ext cx="3581207" cy="2550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tree0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5964" y="590551"/>
            <a:ext cx="2376365" cy="2574758"/>
          </a:xfrm>
          <a:prstGeom prst="rect">
            <a:avLst/>
          </a:prstGeom>
        </p:spPr>
      </p:pic>
      <p:pic>
        <p:nvPicPr>
          <p:cNvPr id="12" name="Рисунок 11" descr="purple flow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0147" y="3429507"/>
            <a:ext cx="2316683" cy="2610346"/>
          </a:xfrm>
          <a:prstGeom prst="rect">
            <a:avLst/>
          </a:prstGeom>
        </p:spPr>
      </p:pic>
      <p:pic>
        <p:nvPicPr>
          <p:cNvPr id="13" name="Рисунок 12" descr="forest-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46878" y="590550"/>
            <a:ext cx="3402172" cy="2688956"/>
          </a:xfrm>
          <a:prstGeom prst="rect">
            <a:avLst/>
          </a:prstGeom>
        </p:spPr>
      </p:pic>
      <p:pic>
        <p:nvPicPr>
          <p:cNvPr id="14" name="Рисунок 13" descr="garten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62293" y="590551"/>
            <a:ext cx="2623832" cy="2725870"/>
          </a:xfrm>
          <a:prstGeom prst="rect">
            <a:avLst/>
          </a:prstGeom>
        </p:spPr>
      </p:pic>
      <p:pic>
        <p:nvPicPr>
          <p:cNvPr id="17" name="Рисунок 16" descr="markt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132474" y="3368967"/>
            <a:ext cx="3581207" cy="2550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wies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305543"/>
            <a:ext cx="5342771" cy="2960280"/>
          </a:xfrm>
          <a:prstGeom prst="rect">
            <a:avLst/>
          </a:prstGeom>
        </p:spPr>
      </p:pic>
      <p:pic>
        <p:nvPicPr>
          <p:cNvPr id="8" name="dieWiese.wav">
            <a:hlinkClick r:id="" action="ppaction://media"/>
          </p:cNvPr>
          <p:cNvPicPr>
            <a:picLocks noRot="1" noChangeAspect="1"/>
          </p:cNvPicPr>
          <p:nvPr>
            <a:wavAudioFile r:embed="rId1" name="dieWiese.wav"/>
          </p:nvPr>
        </p:nvPicPr>
        <p:blipFill>
          <a:blip r:embed="rId4" cstate="print"/>
          <a:stretch>
            <a:fillRect/>
          </a:stretch>
        </p:blipFill>
        <p:spPr>
          <a:xfrm>
            <a:off x="12725400" y="234315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tree0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5964" y="590551"/>
            <a:ext cx="2376365" cy="2574758"/>
          </a:xfrm>
          <a:prstGeom prst="rect">
            <a:avLst/>
          </a:prstGeom>
        </p:spPr>
      </p:pic>
      <p:pic>
        <p:nvPicPr>
          <p:cNvPr id="12" name="Рисунок 11" descr="purple flow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0147" y="3429507"/>
            <a:ext cx="2316683" cy="2610346"/>
          </a:xfrm>
          <a:prstGeom prst="rect">
            <a:avLst/>
          </a:prstGeom>
        </p:spPr>
      </p:pic>
      <p:pic>
        <p:nvPicPr>
          <p:cNvPr id="13" name="Рисунок 12" descr="forest-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46878" y="590550"/>
            <a:ext cx="3402172" cy="2688956"/>
          </a:xfrm>
          <a:prstGeom prst="rect">
            <a:avLst/>
          </a:prstGeom>
        </p:spPr>
      </p:pic>
      <p:pic>
        <p:nvPicPr>
          <p:cNvPr id="14" name="Рисунок 13" descr="garten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62293" y="590551"/>
            <a:ext cx="2623832" cy="2725870"/>
          </a:xfrm>
          <a:prstGeom prst="rect">
            <a:avLst/>
          </a:prstGeom>
        </p:spPr>
      </p:pic>
      <p:pic>
        <p:nvPicPr>
          <p:cNvPr id="15" name="Рисунок 14" descr="wiese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3305543"/>
            <a:ext cx="5342771" cy="2960280"/>
          </a:xfrm>
          <a:prstGeom prst="rect">
            <a:avLst/>
          </a:prstGeom>
        </p:spPr>
      </p:pic>
      <p:pic>
        <p:nvPicPr>
          <p:cNvPr id="17" name="Рисунок 16" descr="markt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132474" y="3368967"/>
            <a:ext cx="3581207" cy="2550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forest0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336885"/>
            <a:ext cx="4400183" cy="2382253"/>
          </a:xfrm>
          <a:prstGeom prst="rect">
            <a:avLst/>
          </a:prstGeom>
        </p:spPr>
      </p:pic>
      <p:pic>
        <p:nvPicPr>
          <p:cNvPr id="18" name="Рисунок 17" descr="gebirge0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275774" y="385010"/>
            <a:ext cx="4770530" cy="2310063"/>
          </a:xfrm>
          <a:prstGeom prst="rect">
            <a:avLst/>
          </a:prstGeom>
        </p:spPr>
      </p:pic>
      <p:pic>
        <p:nvPicPr>
          <p:cNvPr id="19" name="Рисунок 18" descr="Безымянный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8219520" y="3973134"/>
            <a:ext cx="3972480" cy="2114845"/>
          </a:xfrm>
          <a:prstGeom prst="rect">
            <a:avLst/>
          </a:prstGeom>
        </p:spPr>
      </p:pic>
      <p:pic>
        <p:nvPicPr>
          <p:cNvPr id="20" name="Рисунок 19" descr="sea-view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8993548" y="0"/>
            <a:ext cx="3198452" cy="2685047"/>
          </a:xfrm>
          <a:prstGeom prst="rect">
            <a:avLst/>
          </a:prstGeom>
        </p:spPr>
      </p:pic>
      <p:pic>
        <p:nvPicPr>
          <p:cNvPr id="21" name="Рисунок 20" descr="im-Fluss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0" y="3970421"/>
            <a:ext cx="4209768" cy="1925052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620125" y="3594181"/>
            <a:ext cx="3514897" cy="2469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0" y="2792362"/>
            <a:ext cx="382604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de-DE" altLang="ru-RU" sz="5400" b="1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der Wald</a:t>
            </a:r>
            <a:endParaRPr lang="en-US" altLang="ru-RU" sz="5400" b="1" i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4475747" y="2719137"/>
            <a:ext cx="375385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de-DE" altLang="ru-RU" sz="5400" b="1" i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der Berg</a:t>
            </a:r>
            <a:endParaRPr lang="ru-RU" altLang="ru-RU" sz="5400" b="1" i="1" dirty="0" smtClean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8736776" y="2767263"/>
            <a:ext cx="345522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de-DE" altLang="ru-RU" sz="5400" b="1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das Meer</a:t>
            </a:r>
            <a:endParaRPr lang="en-US" altLang="ru-RU" sz="5400" b="1" i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0" y="5934670"/>
            <a:ext cx="397042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de-DE" altLang="ru-RU" sz="5400" b="1" i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der Fluss</a:t>
            </a:r>
            <a:endParaRPr lang="en-US" altLang="ru-RU" sz="5400" b="1" i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4740442" y="5934670"/>
            <a:ext cx="303195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de-DE" altLang="ru-RU" sz="5400" b="1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der </a:t>
            </a:r>
            <a:r>
              <a:rPr lang="en-US" altLang="ru-RU" sz="5400" b="1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See</a:t>
            </a:r>
            <a:endParaRPr lang="en-US" altLang="ru-RU" sz="5400" b="1" i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8768860" y="5934670"/>
            <a:ext cx="342313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de-DE" altLang="ru-RU" sz="5400" b="1" i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das Feld</a:t>
            </a:r>
            <a:endParaRPr lang="de-DE" altLang="ru-RU" sz="5400" b="1" i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er_Wal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erBer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asMe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er Flu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erSe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asFel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tree0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5964" y="590551"/>
            <a:ext cx="2376365" cy="2574758"/>
          </a:xfrm>
          <a:prstGeom prst="rect">
            <a:avLst/>
          </a:prstGeom>
        </p:spPr>
      </p:pic>
      <p:pic>
        <p:nvPicPr>
          <p:cNvPr id="12" name="Рисунок 11" descr="purple flow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0147" y="3429507"/>
            <a:ext cx="2316683" cy="2610346"/>
          </a:xfrm>
          <a:prstGeom prst="rect">
            <a:avLst/>
          </a:prstGeom>
        </p:spPr>
      </p:pic>
      <p:pic>
        <p:nvPicPr>
          <p:cNvPr id="14" name="Рисунок 13" descr="garten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62293" y="590551"/>
            <a:ext cx="2623832" cy="2725870"/>
          </a:xfrm>
          <a:prstGeom prst="rect">
            <a:avLst/>
          </a:prstGeom>
        </p:spPr>
      </p:pic>
      <p:pic>
        <p:nvPicPr>
          <p:cNvPr id="15" name="Рисунок 14" descr="wies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305543"/>
            <a:ext cx="5342771" cy="2960280"/>
          </a:xfrm>
          <a:prstGeom prst="rect">
            <a:avLst/>
          </a:prstGeom>
        </p:spPr>
      </p:pic>
      <p:pic>
        <p:nvPicPr>
          <p:cNvPr id="17" name="Рисунок 16" descr="markt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132474" y="3368967"/>
            <a:ext cx="3581207" cy="2550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forest-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46878" y="590550"/>
            <a:ext cx="3402172" cy="2688956"/>
          </a:xfrm>
          <a:prstGeom prst="rect">
            <a:avLst/>
          </a:prstGeom>
        </p:spPr>
      </p:pic>
      <p:pic>
        <p:nvPicPr>
          <p:cNvPr id="11" name="der_Wald.wav">
            <a:hlinkClick r:id="" action="ppaction://media"/>
          </p:cNvPr>
          <p:cNvPicPr>
            <a:picLocks noRot="1" noChangeAspect="1"/>
          </p:cNvPicPr>
          <p:nvPr>
            <a:wavAudioFile r:embed="rId1" name="der_Wald.wav"/>
          </p:nvPr>
        </p:nvPicPr>
        <p:blipFill>
          <a:blip r:embed="rId4" cstate="print"/>
          <a:stretch>
            <a:fillRect/>
          </a:stretch>
        </p:blipFill>
        <p:spPr>
          <a:xfrm>
            <a:off x="12687300" y="29718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tree0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5964" y="590551"/>
            <a:ext cx="2376365" cy="2574758"/>
          </a:xfrm>
          <a:prstGeom prst="rect">
            <a:avLst/>
          </a:prstGeom>
        </p:spPr>
      </p:pic>
      <p:pic>
        <p:nvPicPr>
          <p:cNvPr id="12" name="Рисунок 11" descr="purple flow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0147" y="3429507"/>
            <a:ext cx="2316683" cy="2610346"/>
          </a:xfrm>
          <a:prstGeom prst="rect">
            <a:avLst/>
          </a:prstGeom>
        </p:spPr>
      </p:pic>
      <p:pic>
        <p:nvPicPr>
          <p:cNvPr id="13" name="Рисунок 12" descr="forest-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46878" y="590550"/>
            <a:ext cx="3402172" cy="2688956"/>
          </a:xfrm>
          <a:prstGeom prst="rect">
            <a:avLst/>
          </a:prstGeom>
        </p:spPr>
      </p:pic>
      <p:pic>
        <p:nvPicPr>
          <p:cNvPr id="14" name="Рисунок 13" descr="garten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62293" y="590551"/>
            <a:ext cx="2623832" cy="2725870"/>
          </a:xfrm>
          <a:prstGeom prst="rect">
            <a:avLst/>
          </a:prstGeom>
        </p:spPr>
      </p:pic>
      <p:pic>
        <p:nvPicPr>
          <p:cNvPr id="15" name="Рисунок 14" descr="wiese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3305543"/>
            <a:ext cx="5342771" cy="2960280"/>
          </a:xfrm>
          <a:prstGeom prst="rect">
            <a:avLst/>
          </a:prstGeom>
        </p:spPr>
      </p:pic>
      <p:pic>
        <p:nvPicPr>
          <p:cNvPr id="17" name="Рисунок 16" descr="markt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132474" y="3368967"/>
            <a:ext cx="3581207" cy="2550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tree0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5964" y="590551"/>
            <a:ext cx="2376365" cy="2574758"/>
          </a:xfrm>
          <a:prstGeom prst="rect">
            <a:avLst/>
          </a:prstGeom>
        </p:spPr>
      </p:pic>
      <p:pic>
        <p:nvPicPr>
          <p:cNvPr id="13" name="Рисунок 12" descr="forest-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46878" y="590550"/>
            <a:ext cx="3402172" cy="2688956"/>
          </a:xfrm>
          <a:prstGeom prst="rect">
            <a:avLst/>
          </a:prstGeom>
        </p:spPr>
      </p:pic>
      <p:pic>
        <p:nvPicPr>
          <p:cNvPr id="14" name="Рисунок 13" descr="garten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62293" y="590551"/>
            <a:ext cx="2623832" cy="2725870"/>
          </a:xfrm>
          <a:prstGeom prst="rect">
            <a:avLst/>
          </a:prstGeom>
        </p:spPr>
      </p:pic>
      <p:pic>
        <p:nvPicPr>
          <p:cNvPr id="15" name="Рисунок 14" descr="wies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305543"/>
            <a:ext cx="5342771" cy="2960280"/>
          </a:xfrm>
          <a:prstGeom prst="rect">
            <a:avLst/>
          </a:prstGeom>
        </p:spPr>
      </p:pic>
      <p:pic>
        <p:nvPicPr>
          <p:cNvPr id="17" name="Рисунок 16" descr="markt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132474" y="3368967"/>
            <a:ext cx="3581207" cy="2550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purple flow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0147" y="3429507"/>
            <a:ext cx="2316683" cy="2610346"/>
          </a:xfrm>
          <a:prstGeom prst="rect">
            <a:avLst/>
          </a:prstGeom>
        </p:spPr>
      </p:pic>
      <p:pic>
        <p:nvPicPr>
          <p:cNvPr id="8" name="die_Blume.wav">
            <a:hlinkClick r:id="" action="ppaction://media"/>
          </p:cNvPr>
          <p:cNvPicPr>
            <a:picLocks noRot="1" noChangeAspect="1"/>
          </p:cNvPicPr>
          <p:nvPr>
            <a:wavAudioFile r:embed="rId1" name="die_Blume.wav"/>
          </p:nvPr>
        </p:nvPicPr>
        <p:blipFill>
          <a:blip r:embed="rId4" cstate="print"/>
          <a:stretch>
            <a:fillRect/>
          </a:stretch>
        </p:blipFill>
        <p:spPr>
          <a:xfrm>
            <a:off x="12687300" y="2133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tree0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5964" y="590551"/>
            <a:ext cx="2376365" cy="2574758"/>
          </a:xfrm>
          <a:prstGeom prst="rect">
            <a:avLst/>
          </a:prstGeom>
        </p:spPr>
      </p:pic>
      <p:pic>
        <p:nvPicPr>
          <p:cNvPr id="12" name="Рисунок 11" descr="purple flow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0147" y="3429507"/>
            <a:ext cx="2316683" cy="2610346"/>
          </a:xfrm>
          <a:prstGeom prst="rect">
            <a:avLst/>
          </a:prstGeom>
        </p:spPr>
      </p:pic>
      <p:pic>
        <p:nvPicPr>
          <p:cNvPr id="13" name="Рисунок 12" descr="forest-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46878" y="590550"/>
            <a:ext cx="3402172" cy="2688956"/>
          </a:xfrm>
          <a:prstGeom prst="rect">
            <a:avLst/>
          </a:prstGeom>
        </p:spPr>
      </p:pic>
      <p:pic>
        <p:nvPicPr>
          <p:cNvPr id="14" name="Рисунок 13" descr="garten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62293" y="590551"/>
            <a:ext cx="2623832" cy="2725870"/>
          </a:xfrm>
          <a:prstGeom prst="rect">
            <a:avLst/>
          </a:prstGeom>
        </p:spPr>
      </p:pic>
      <p:pic>
        <p:nvPicPr>
          <p:cNvPr id="15" name="Рисунок 14" descr="wiese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3305543"/>
            <a:ext cx="5342771" cy="2960280"/>
          </a:xfrm>
          <a:prstGeom prst="rect">
            <a:avLst/>
          </a:prstGeom>
        </p:spPr>
      </p:pic>
      <p:pic>
        <p:nvPicPr>
          <p:cNvPr id="17" name="Рисунок 16" descr="markt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132474" y="3368967"/>
            <a:ext cx="3581207" cy="2550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purple flow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0147" y="3429507"/>
            <a:ext cx="2316683" cy="2610346"/>
          </a:xfrm>
          <a:prstGeom prst="rect">
            <a:avLst/>
          </a:prstGeom>
        </p:spPr>
      </p:pic>
      <p:pic>
        <p:nvPicPr>
          <p:cNvPr id="13" name="Рисунок 12" descr="forest-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46878" y="590550"/>
            <a:ext cx="3402172" cy="2688956"/>
          </a:xfrm>
          <a:prstGeom prst="rect">
            <a:avLst/>
          </a:prstGeom>
        </p:spPr>
      </p:pic>
      <p:pic>
        <p:nvPicPr>
          <p:cNvPr id="14" name="Рисунок 13" descr="garten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62293" y="590551"/>
            <a:ext cx="2623832" cy="2725870"/>
          </a:xfrm>
          <a:prstGeom prst="rect">
            <a:avLst/>
          </a:prstGeom>
        </p:spPr>
      </p:pic>
      <p:pic>
        <p:nvPicPr>
          <p:cNvPr id="15" name="Рисунок 14" descr="wies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305543"/>
            <a:ext cx="5342771" cy="2960280"/>
          </a:xfrm>
          <a:prstGeom prst="rect">
            <a:avLst/>
          </a:prstGeom>
        </p:spPr>
      </p:pic>
      <p:pic>
        <p:nvPicPr>
          <p:cNvPr id="17" name="Рисунок 16" descr="markt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132474" y="3368967"/>
            <a:ext cx="3581207" cy="2550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tree0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5964" y="590551"/>
            <a:ext cx="2376365" cy="2574758"/>
          </a:xfrm>
          <a:prstGeom prst="rect">
            <a:avLst/>
          </a:prstGeom>
        </p:spPr>
      </p:pic>
      <p:pic>
        <p:nvPicPr>
          <p:cNvPr id="8" name="der_Baum.wav">
            <a:hlinkClick r:id="" action="ppaction://media"/>
          </p:cNvPr>
          <p:cNvPicPr>
            <a:picLocks noRot="1" noChangeAspect="1"/>
          </p:cNvPicPr>
          <p:nvPr>
            <a:wavAudioFile r:embed="rId1" name="der_Baum.wav"/>
          </p:nvPr>
        </p:nvPicPr>
        <p:blipFill>
          <a:blip r:embed="rId4" cstate="print"/>
          <a:stretch>
            <a:fillRect/>
          </a:stretch>
        </p:blipFill>
        <p:spPr>
          <a:xfrm>
            <a:off x="12534900" y="200025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tree0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5964" y="590551"/>
            <a:ext cx="2376365" cy="2574758"/>
          </a:xfrm>
          <a:prstGeom prst="rect">
            <a:avLst/>
          </a:prstGeom>
        </p:spPr>
      </p:pic>
      <p:pic>
        <p:nvPicPr>
          <p:cNvPr id="12" name="Рисунок 11" descr="purple flow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0147" y="3429507"/>
            <a:ext cx="2316683" cy="2610346"/>
          </a:xfrm>
          <a:prstGeom prst="rect">
            <a:avLst/>
          </a:prstGeom>
        </p:spPr>
      </p:pic>
      <p:pic>
        <p:nvPicPr>
          <p:cNvPr id="13" name="Рисунок 12" descr="forest-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46878" y="590550"/>
            <a:ext cx="3402172" cy="2688956"/>
          </a:xfrm>
          <a:prstGeom prst="rect">
            <a:avLst/>
          </a:prstGeom>
        </p:spPr>
      </p:pic>
      <p:pic>
        <p:nvPicPr>
          <p:cNvPr id="14" name="Рисунок 13" descr="garten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62293" y="590551"/>
            <a:ext cx="2623832" cy="2725870"/>
          </a:xfrm>
          <a:prstGeom prst="rect">
            <a:avLst/>
          </a:prstGeom>
        </p:spPr>
      </p:pic>
      <p:pic>
        <p:nvPicPr>
          <p:cNvPr id="15" name="Рисунок 14" descr="wiese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3305543"/>
            <a:ext cx="5342771" cy="2960280"/>
          </a:xfrm>
          <a:prstGeom prst="rect">
            <a:avLst/>
          </a:prstGeom>
        </p:spPr>
      </p:pic>
      <p:pic>
        <p:nvPicPr>
          <p:cNvPr id="17" name="Рисунок 16" descr="markt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132474" y="3368967"/>
            <a:ext cx="3581207" cy="2550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tree0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5964" y="590551"/>
            <a:ext cx="2376365" cy="2574758"/>
          </a:xfrm>
          <a:prstGeom prst="rect">
            <a:avLst/>
          </a:prstGeom>
        </p:spPr>
      </p:pic>
      <p:pic>
        <p:nvPicPr>
          <p:cNvPr id="12" name="Рисунок 11" descr="purple flow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0147" y="3429507"/>
            <a:ext cx="2316683" cy="2610346"/>
          </a:xfrm>
          <a:prstGeom prst="rect">
            <a:avLst/>
          </a:prstGeom>
        </p:spPr>
      </p:pic>
      <p:pic>
        <p:nvPicPr>
          <p:cNvPr id="13" name="Рисунок 12" descr="forest-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46878" y="590550"/>
            <a:ext cx="3402172" cy="2688956"/>
          </a:xfrm>
          <a:prstGeom prst="rect">
            <a:avLst/>
          </a:prstGeom>
        </p:spPr>
      </p:pic>
      <p:pic>
        <p:nvPicPr>
          <p:cNvPr id="15" name="Рисунок 14" descr="wies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305543"/>
            <a:ext cx="5342771" cy="2960280"/>
          </a:xfrm>
          <a:prstGeom prst="rect">
            <a:avLst/>
          </a:prstGeom>
        </p:spPr>
      </p:pic>
      <p:pic>
        <p:nvPicPr>
          <p:cNvPr id="17" name="Рисунок 16" descr="markt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132474" y="3368967"/>
            <a:ext cx="3581207" cy="2550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forest0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12822" y="4333061"/>
            <a:ext cx="3478034" cy="1883003"/>
          </a:xfrm>
          <a:prstGeom prst="rect">
            <a:avLst/>
          </a:prstGeom>
        </p:spPr>
      </p:pic>
      <p:pic>
        <p:nvPicPr>
          <p:cNvPr id="18" name="Рисунок 17" descr="gebirge0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227648" y="4266949"/>
            <a:ext cx="4251895" cy="2058921"/>
          </a:xfrm>
          <a:prstGeom prst="rect">
            <a:avLst/>
          </a:prstGeom>
        </p:spPr>
      </p:pic>
      <p:pic>
        <p:nvPicPr>
          <p:cNvPr id="20" name="Рисунок 19" descr="sea-view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9043370" y="4325102"/>
            <a:ext cx="2558582" cy="2147887"/>
          </a:xfrm>
          <a:prstGeom prst="rect">
            <a:avLst/>
          </a:prstGeom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60947" y="3153307"/>
            <a:ext cx="321531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de-DE" altLang="ru-RU" sz="5400" b="1" i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der Wald</a:t>
            </a:r>
            <a:endParaRPr lang="en-US" altLang="ru-RU" sz="5400" b="1" i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4523873" y="3215153"/>
            <a:ext cx="375385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de-DE" altLang="ru-RU" sz="5400" b="1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der Berg</a:t>
            </a:r>
            <a:endParaRPr lang="ru-RU" altLang="ru-RU" sz="5400" b="1" i="1" dirty="0" smtClean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8590546" y="3239398"/>
            <a:ext cx="360145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de-DE" altLang="ru-RU" sz="5400" b="1" i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das Meer</a:t>
            </a:r>
            <a:endParaRPr lang="en-US" altLang="ru-RU" sz="5400" b="1" i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pic>
        <p:nvPicPr>
          <p:cNvPr id="25" name="Рисунок 24" descr="Безымянный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8219520" y="1229933"/>
            <a:ext cx="3972480" cy="2114845"/>
          </a:xfrm>
          <a:prstGeom prst="rect">
            <a:avLst/>
          </a:prstGeom>
        </p:spPr>
      </p:pic>
      <p:pic>
        <p:nvPicPr>
          <p:cNvPr id="26" name="Рисунок 25" descr="im-Fluss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0" y="1323473"/>
            <a:ext cx="4209768" cy="1925052"/>
          </a:xfrm>
          <a:prstGeom prst="rect">
            <a:avLst/>
          </a:prstGeom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620125" y="923170"/>
            <a:ext cx="3514897" cy="2469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" name="Rectangle 1"/>
          <p:cNvSpPr>
            <a:spLocks noChangeArrowheads="1"/>
          </p:cNvSpPr>
          <p:nvPr/>
        </p:nvSpPr>
        <p:spPr bwMode="auto">
          <a:xfrm>
            <a:off x="1" y="10162"/>
            <a:ext cx="343990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de-DE" altLang="ru-RU" sz="5400" b="1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der Fluss</a:t>
            </a:r>
            <a:endParaRPr lang="en-US" altLang="ru-RU" sz="5400" b="1" i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35" name="Rectangle 1"/>
          <p:cNvSpPr>
            <a:spLocks noChangeArrowheads="1"/>
          </p:cNvSpPr>
          <p:nvPr/>
        </p:nvSpPr>
        <p:spPr bwMode="auto">
          <a:xfrm>
            <a:off x="4620126" y="0"/>
            <a:ext cx="308008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de-DE" altLang="ru-RU" sz="5400" b="1" i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der </a:t>
            </a:r>
            <a:r>
              <a:rPr lang="en-US" altLang="ru-RU" sz="5400" b="1" i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See</a:t>
            </a:r>
            <a:endParaRPr lang="en-US" altLang="ru-RU" sz="5400" b="1" i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36" name="Rectangle 1"/>
          <p:cNvSpPr>
            <a:spLocks noChangeArrowheads="1"/>
          </p:cNvSpPr>
          <p:nvPr/>
        </p:nvSpPr>
        <p:spPr bwMode="auto">
          <a:xfrm>
            <a:off x="8624482" y="0"/>
            <a:ext cx="321459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de-DE" altLang="ru-RU" sz="5400" b="1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das Feld</a:t>
            </a:r>
            <a:endParaRPr lang="de-DE" altLang="ru-RU" sz="5400" b="1" i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er Flu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erSe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asFel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er_Wal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erBer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asMe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34" grpId="0"/>
      <p:bldP spid="35" grpId="0"/>
      <p:bldP spid="3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garten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62293" y="590551"/>
            <a:ext cx="2623832" cy="2725870"/>
          </a:xfrm>
          <a:prstGeom prst="rect">
            <a:avLst/>
          </a:prstGeom>
        </p:spPr>
      </p:pic>
      <p:pic>
        <p:nvPicPr>
          <p:cNvPr id="9" name="der Garten.wav">
            <a:hlinkClick r:id="" action="ppaction://media"/>
          </p:cNvPr>
          <p:cNvPicPr>
            <a:picLocks noRot="1" noChangeAspect="1"/>
          </p:cNvPicPr>
          <p:nvPr>
            <a:wavAudioFile r:embed="rId1" name="der Garten.wav"/>
          </p:nvPr>
        </p:nvPicPr>
        <p:blipFill>
          <a:blip r:embed="rId4" cstate="print"/>
          <a:stretch>
            <a:fillRect/>
          </a:stretch>
        </p:blipFill>
        <p:spPr>
          <a:xfrm>
            <a:off x="12630150" y="35052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tree0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5964" y="590551"/>
            <a:ext cx="2376365" cy="2574758"/>
          </a:xfrm>
          <a:prstGeom prst="rect">
            <a:avLst/>
          </a:prstGeom>
        </p:spPr>
      </p:pic>
      <p:pic>
        <p:nvPicPr>
          <p:cNvPr id="12" name="Рисунок 11" descr="purple flow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0147" y="3429507"/>
            <a:ext cx="2316683" cy="2610346"/>
          </a:xfrm>
          <a:prstGeom prst="rect">
            <a:avLst/>
          </a:prstGeom>
        </p:spPr>
      </p:pic>
      <p:pic>
        <p:nvPicPr>
          <p:cNvPr id="13" name="Рисунок 12" descr="forest-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46878" y="590550"/>
            <a:ext cx="3402172" cy="2688956"/>
          </a:xfrm>
          <a:prstGeom prst="rect">
            <a:avLst/>
          </a:prstGeom>
        </p:spPr>
      </p:pic>
      <p:pic>
        <p:nvPicPr>
          <p:cNvPr id="14" name="Рисунок 13" descr="garten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62293" y="590551"/>
            <a:ext cx="2623832" cy="2725870"/>
          </a:xfrm>
          <a:prstGeom prst="rect">
            <a:avLst/>
          </a:prstGeom>
        </p:spPr>
      </p:pic>
      <p:pic>
        <p:nvPicPr>
          <p:cNvPr id="15" name="Рисунок 14" descr="wiese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3305543"/>
            <a:ext cx="5342771" cy="2960280"/>
          </a:xfrm>
          <a:prstGeom prst="rect">
            <a:avLst/>
          </a:prstGeom>
        </p:spPr>
      </p:pic>
      <p:pic>
        <p:nvPicPr>
          <p:cNvPr id="17" name="Рисунок 16" descr="markt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132474" y="3368967"/>
            <a:ext cx="3581207" cy="2550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tree0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5964" y="590551"/>
            <a:ext cx="2376365" cy="2574758"/>
          </a:xfrm>
          <a:prstGeom prst="rect">
            <a:avLst/>
          </a:prstGeom>
        </p:spPr>
      </p:pic>
      <p:pic>
        <p:nvPicPr>
          <p:cNvPr id="12" name="Рисунок 11" descr="purple flow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0147" y="3429507"/>
            <a:ext cx="2316683" cy="2610346"/>
          </a:xfrm>
          <a:prstGeom prst="rect">
            <a:avLst/>
          </a:prstGeom>
        </p:spPr>
      </p:pic>
      <p:pic>
        <p:nvPicPr>
          <p:cNvPr id="13" name="Рисунок 12" descr="forest-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46878" y="590550"/>
            <a:ext cx="3402172" cy="2688956"/>
          </a:xfrm>
          <a:prstGeom prst="rect">
            <a:avLst/>
          </a:prstGeom>
        </p:spPr>
      </p:pic>
      <p:pic>
        <p:nvPicPr>
          <p:cNvPr id="14" name="Рисунок 13" descr="garten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62293" y="590551"/>
            <a:ext cx="2623832" cy="2725870"/>
          </a:xfrm>
          <a:prstGeom prst="rect">
            <a:avLst/>
          </a:prstGeom>
        </p:spPr>
      </p:pic>
      <p:pic>
        <p:nvPicPr>
          <p:cNvPr id="15" name="Рисунок 14" descr="wiese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3305543"/>
            <a:ext cx="5342771" cy="296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markt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32474" y="3368967"/>
            <a:ext cx="3581207" cy="2550570"/>
          </a:xfrm>
          <a:prstGeom prst="rect">
            <a:avLst/>
          </a:prstGeom>
        </p:spPr>
      </p:pic>
      <p:pic>
        <p:nvPicPr>
          <p:cNvPr id="8" name="der Markt.wav">
            <a:hlinkClick r:id="" action="ppaction://media"/>
          </p:cNvPr>
          <p:cNvPicPr>
            <a:picLocks noRot="1" noChangeAspect="1"/>
          </p:cNvPicPr>
          <p:nvPr>
            <a:wavAudioFile r:embed="rId1" name="der Markt.wav"/>
          </p:nvPr>
        </p:nvPicPr>
        <p:blipFill>
          <a:blip r:embed="rId4" cstate="print"/>
          <a:stretch>
            <a:fillRect/>
          </a:stretch>
        </p:blipFill>
        <p:spPr>
          <a:xfrm>
            <a:off x="12592050" y="222885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 descr="Безымянный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19520" y="3992183"/>
            <a:ext cx="3972480" cy="2114845"/>
          </a:xfrm>
          <a:prstGeom prst="rect">
            <a:avLst/>
          </a:prstGeom>
        </p:spPr>
      </p:pic>
      <p:pic>
        <p:nvPicPr>
          <p:cNvPr id="26" name="Рисунок 25" descr="im-Flus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085723"/>
            <a:ext cx="4209768" cy="1925052"/>
          </a:xfrm>
          <a:prstGeom prst="rect">
            <a:avLst/>
          </a:prstGeom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20125" y="3685420"/>
            <a:ext cx="3514897" cy="2469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Рисунок 13" descr="forest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5222" y="808811"/>
            <a:ext cx="3478034" cy="1883003"/>
          </a:xfrm>
          <a:prstGeom prst="rect">
            <a:avLst/>
          </a:prstGeom>
        </p:spPr>
      </p:pic>
      <p:pic>
        <p:nvPicPr>
          <p:cNvPr id="15" name="Рисунок 14" descr="gebirge0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380048" y="742699"/>
            <a:ext cx="4251895" cy="2058921"/>
          </a:xfrm>
          <a:prstGeom prst="rect">
            <a:avLst/>
          </a:prstGeom>
        </p:spPr>
      </p:pic>
      <p:pic>
        <p:nvPicPr>
          <p:cNvPr id="16" name="Рисунок 15" descr="sea-view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195770" y="800852"/>
            <a:ext cx="2558582" cy="2147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 descr="Безымянный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19520" y="3992183"/>
            <a:ext cx="3972480" cy="2114845"/>
          </a:xfrm>
          <a:prstGeom prst="rect">
            <a:avLst/>
          </a:prstGeom>
        </p:spPr>
      </p:pic>
      <p:pic>
        <p:nvPicPr>
          <p:cNvPr id="26" name="Рисунок 25" descr="im-Flus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085723"/>
            <a:ext cx="4209768" cy="1925052"/>
          </a:xfrm>
          <a:prstGeom prst="rect">
            <a:avLst/>
          </a:prstGeom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20125" y="3685420"/>
            <a:ext cx="3514897" cy="2469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Рисунок 13" descr="forest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5222" y="808811"/>
            <a:ext cx="3478034" cy="1883003"/>
          </a:xfrm>
          <a:prstGeom prst="rect">
            <a:avLst/>
          </a:prstGeom>
        </p:spPr>
      </p:pic>
      <p:pic>
        <p:nvPicPr>
          <p:cNvPr id="16" name="Рисунок 15" descr="sea-view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195770" y="800852"/>
            <a:ext cx="2558582" cy="2147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gebirge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80048" y="742699"/>
            <a:ext cx="4251895" cy="2058921"/>
          </a:xfrm>
          <a:prstGeom prst="rect">
            <a:avLst/>
          </a:prstGeom>
        </p:spPr>
      </p:pic>
      <p:pic>
        <p:nvPicPr>
          <p:cNvPr id="8" name="derBerg.wav">
            <a:hlinkClick r:id="" action="ppaction://media"/>
          </p:cNvPr>
          <p:cNvPicPr>
            <a:picLocks noRot="1" noChangeAspect="1"/>
          </p:cNvPicPr>
          <p:nvPr>
            <a:wavAudioFile r:embed="rId1" name="derBerg.wav"/>
          </p:nvPr>
        </p:nvPicPr>
        <p:blipFill>
          <a:blip r:embed="rId4" cstate="print"/>
          <a:stretch>
            <a:fillRect/>
          </a:stretch>
        </p:blipFill>
        <p:spPr>
          <a:xfrm>
            <a:off x="12592050" y="14859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 descr="Безымянный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19520" y="3992183"/>
            <a:ext cx="3972480" cy="2114845"/>
          </a:xfrm>
          <a:prstGeom prst="rect">
            <a:avLst/>
          </a:prstGeom>
        </p:spPr>
      </p:pic>
      <p:pic>
        <p:nvPicPr>
          <p:cNvPr id="26" name="Рисунок 25" descr="im-Flus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085723"/>
            <a:ext cx="4209768" cy="1925052"/>
          </a:xfrm>
          <a:prstGeom prst="rect">
            <a:avLst/>
          </a:prstGeom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20125" y="3685420"/>
            <a:ext cx="3514897" cy="2469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Рисунок 13" descr="forest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5222" y="808811"/>
            <a:ext cx="3478034" cy="1883003"/>
          </a:xfrm>
          <a:prstGeom prst="rect">
            <a:avLst/>
          </a:prstGeom>
        </p:spPr>
      </p:pic>
      <p:pic>
        <p:nvPicPr>
          <p:cNvPr id="15" name="Рисунок 14" descr="gebirge0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380048" y="742699"/>
            <a:ext cx="4251895" cy="2058921"/>
          </a:xfrm>
          <a:prstGeom prst="rect">
            <a:avLst/>
          </a:prstGeom>
        </p:spPr>
      </p:pic>
      <p:pic>
        <p:nvPicPr>
          <p:cNvPr id="16" name="Рисунок 15" descr="sea-view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195770" y="800852"/>
            <a:ext cx="2558582" cy="2147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 descr="Безымянный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19520" y="3992183"/>
            <a:ext cx="3972480" cy="2114845"/>
          </a:xfrm>
          <a:prstGeom prst="rect">
            <a:avLst/>
          </a:prstGeom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20125" y="3685420"/>
            <a:ext cx="3514897" cy="2469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Рисунок 13" descr="forest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5222" y="808811"/>
            <a:ext cx="3478034" cy="1883003"/>
          </a:xfrm>
          <a:prstGeom prst="rect">
            <a:avLst/>
          </a:prstGeom>
        </p:spPr>
      </p:pic>
      <p:pic>
        <p:nvPicPr>
          <p:cNvPr id="15" name="Рисунок 14" descr="gebirge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80048" y="742699"/>
            <a:ext cx="4251895" cy="2058921"/>
          </a:xfrm>
          <a:prstGeom prst="rect">
            <a:avLst/>
          </a:prstGeom>
        </p:spPr>
      </p:pic>
      <p:pic>
        <p:nvPicPr>
          <p:cNvPr id="16" name="Рисунок 15" descr="sea-view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195770" y="800852"/>
            <a:ext cx="2558582" cy="2147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Рисунок 25" descr="im-Flus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085723"/>
            <a:ext cx="4209768" cy="1925052"/>
          </a:xfrm>
          <a:prstGeom prst="rect">
            <a:avLst/>
          </a:prstGeom>
        </p:spPr>
      </p:pic>
      <p:pic>
        <p:nvPicPr>
          <p:cNvPr id="8" name="der Fluss.wav">
            <a:hlinkClick r:id="" action="ppaction://media"/>
          </p:cNvPr>
          <p:cNvPicPr>
            <a:picLocks noRot="1" noChangeAspect="1"/>
          </p:cNvPicPr>
          <p:nvPr>
            <a:wavAudioFile r:embed="rId1" name="der Fluss.wav"/>
          </p:nvPr>
        </p:nvPicPr>
        <p:blipFill>
          <a:blip r:embed="rId4" cstate="print"/>
          <a:stretch>
            <a:fillRect/>
          </a:stretch>
        </p:blipFill>
        <p:spPr>
          <a:xfrm>
            <a:off x="12592050" y="23622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380831" y="0"/>
            <a:ext cx="3600116" cy="2520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" name="Rectangle 1"/>
          <p:cNvSpPr>
            <a:spLocks noChangeArrowheads="1"/>
          </p:cNvSpPr>
          <p:nvPr/>
        </p:nvSpPr>
        <p:spPr bwMode="auto">
          <a:xfrm>
            <a:off x="4451683" y="2334127"/>
            <a:ext cx="363353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de-DE" altLang="ru-RU" sz="5400" b="1" i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das Dorf</a:t>
            </a:r>
          </a:p>
        </p:txBody>
      </p:sp>
      <p:pic>
        <p:nvPicPr>
          <p:cNvPr id="14" name="Рисунок 8" descr="town.pn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4201227" cy="2646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7" descr="street.pn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122371" y="0"/>
            <a:ext cx="4069629" cy="2292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hospital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8418384" y="3438024"/>
            <a:ext cx="2867237" cy="2125338"/>
          </a:xfrm>
          <a:prstGeom prst="rect">
            <a:avLst/>
          </a:prstGeom>
        </p:spPr>
      </p:pic>
      <p:pic>
        <p:nvPicPr>
          <p:cNvPr id="17" name="Рисунок 16" descr="supermarket2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642438" y="3272589"/>
            <a:ext cx="3178089" cy="2232796"/>
          </a:xfrm>
          <a:prstGeom prst="rect">
            <a:avLst/>
          </a:prstGeom>
        </p:spPr>
      </p:pic>
      <p:pic>
        <p:nvPicPr>
          <p:cNvPr id="18" name="Рисунок 17" descr="Храм Архангела Михаила_У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500172" y="3446072"/>
            <a:ext cx="2748666" cy="2449402"/>
          </a:xfrm>
          <a:prstGeom prst="rect">
            <a:avLst/>
          </a:prstGeom>
        </p:spPr>
      </p:pic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0" y="2486527"/>
            <a:ext cx="401854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de-DE" altLang="ru-RU" sz="5400" b="1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die Stadt</a:t>
            </a:r>
            <a:endParaRPr lang="de-DE" altLang="ru-RU" sz="54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0" name="Rectangle 1"/>
          <p:cNvSpPr>
            <a:spLocks noChangeArrowheads="1"/>
          </p:cNvSpPr>
          <p:nvPr/>
        </p:nvSpPr>
        <p:spPr bwMode="auto">
          <a:xfrm>
            <a:off x="8558464" y="2342148"/>
            <a:ext cx="363353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de-DE" altLang="ru-RU" sz="5400" b="1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die Straße</a:t>
            </a:r>
            <a:endParaRPr lang="de-DE" altLang="ru-RU" sz="54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1" name="Rectangle 1"/>
          <p:cNvSpPr>
            <a:spLocks noChangeArrowheads="1"/>
          </p:cNvSpPr>
          <p:nvPr/>
        </p:nvSpPr>
        <p:spPr bwMode="auto">
          <a:xfrm>
            <a:off x="4018548" y="5411450"/>
            <a:ext cx="406667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de-DE" altLang="ru-RU" sz="4800" b="1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der </a:t>
            </a:r>
          </a:p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de-DE" altLang="ru-RU" sz="4800" b="1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Supermarkt</a:t>
            </a:r>
            <a:endParaRPr lang="de-DE" altLang="ru-RU" sz="48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2" name="Rectangle 1"/>
          <p:cNvSpPr>
            <a:spLocks noChangeArrowheads="1"/>
          </p:cNvSpPr>
          <p:nvPr/>
        </p:nvSpPr>
        <p:spPr bwMode="auto">
          <a:xfrm>
            <a:off x="0" y="5943600"/>
            <a:ext cx="392229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de-DE" altLang="ru-RU" sz="5400" b="1" i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die Kirche</a:t>
            </a:r>
          </a:p>
        </p:txBody>
      </p:sp>
      <p:sp>
        <p:nvSpPr>
          <p:cNvPr id="23" name="Rectangle 1"/>
          <p:cNvSpPr>
            <a:spLocks noChangeArrowheads="1"/>
          </p:cNvSpPr>
          <p:nvPr/>
        </p:nvSpPr>
        <p:spPr bwMode="auto">
          <a:xfrm>
            <a:off x="8109284" y="5411450"/>
            <a:ext cx="408271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de-DE" altLang="ru-RU" sz="4800" b="1" i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das</a:t>
            </a:r>
          </a:p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de-DE" altLang="ru-RU" sz="4800" b="1" i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Krankenhaus</a:t>
            </a:r>
          </a:p>
        </p:txBody>
      </p:sp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eStadt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as_Dorf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ieStras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ieKirch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er Supermark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as_Krankenhau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19" grpId="0"/>
      <p:bldP spid="20" grpId="0"/>
      <p:bldP spid="21" grpId="0"/>
      <p:bldP spid="22" grpId="0"/>
      <p:bldP spid="23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 descr="Безымянный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19520" y="3992183"/>
            <a:ext cx="3972480" cy="2114845"/>
          </a:xfrm>
          <a:prstGeom prst="rect">
            <a:avLst/>
          </a:prstGeom>
        </p:spPr>
      </p:pic>
      <p:pic>
        <p:nvPicPr>
          <p:cNvPr id="26" name="Рисунок 25" descr="im-Flus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085723"/>
            <a:ext cx="4209768" cy="1925052"/>
          </a:xfrm>
          <a:prstGeom prst="rect">
            <a:avLst/>
          </a:prstGeom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20125" y="3685420"/>
            <a:ext cx="3514897" cy="2469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Рисунок 13" descr="forest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5222" y="808811"/>
            <a:ext cx="3478034" cy="1883003"/>
          </a:xfrm>
          <a:prstGeom prst="rect">
            <a:avLst/>
          </a:prstGeom>
        </p:spPr>
      </p:pic>
      <p:pic>
        <p:nvPicPr>
          <p:cNvPr id="15" name="Рисунок 14" descr="gebirge0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380048" y="742699"/>
            <a:ext cx="4251895" cy="2058921"/>
          </a:xfrm>
          <a:prstGeom prst="rect">
            <a:avLst/>
          </a:prstGeom>
        </p:spPr>
      </p:pic>
      <p:pic>
        <p:nvPicPr>
          <p:cNvPr id="16" name="Рисунок 15" descr="sea-view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195770" y="800852"/>
            <a:ext cx="2558582" cy="2147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Рисунок 25" descr="im-Flus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085723"/>
            <a:ext cx="4209768" cy="1925052"/>
          </a:xfrm>
          <a:prstGeom prst="rect">
            <a:avLst/>
          </a:prstGeom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20125" y="3685420"/>
            <a:ext cx="3514897" cy="2469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Рисунок 13" descr="forest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5222" y="808811"/>
            <a:ext cx="3478034" cy="1883003"/>
          </a:xfrm>
          <a:prstGeom prst="rect">
            <a:avLst/>
          </a:prstGeom>
        </p:spPr>
      </p:pic>
      <p:pic>
        <p:nvPicPr>
          <p:cNvPr id="15" name="Рисунок 14" descr="gebirge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80048" y="742699"/>
            <a:ext cx="4251895" cy="2058921"/>
          </a:xfrm>
          <a:prstGeom prst="rect">
            <a:avLst/>
          </a:prstGeom>
        </p:spPr>
      </p:pic>
      <p:pic>
        <p:nvPicPr>
          <p:cNvPr id="16" name="Рисунок 15" descr="sea-view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195770" y="800852"/>
            <a:ext cx="2558582" cy="2147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 descr="Безымянный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19520" y="3992183"/>
            <a:ext cx="3972480" cy="2114845"/>
          </a:xfrm>
          <a:prstGeom prst="rect">
            <a:avLst/>
          </a:prstGeom>
        </p:spPr>
      </p:pic>
      <p:pic>
        <p:nvPicPr>
          <p:cNvPr id="8" name="dasFeld.wav">
            <a:hlinkClick r:id="" action="ppaction://media"/>
          </p:cNvPr>
          <p:cNvPicPr>
            <a:picLocks noRot="1" noChangeAspect="1"/>
          </p:cNvPicPr>
          <p:nvPr>
            <a:wavAudioFile r:embed="rId1" name="dasFeld.wav"/>
          </p:nvPr>
        </p:nvPicPr>
        <p:blipFill>
          <a:blip r:embed="rId4" cstate="print"/>
          <a:stretch>
            <a:fillRect/>
          </a:stretch>
        </p:blipFill>
        <p:spPr>
          <a:xfrm>
            <a:off x="12573000" y="19812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 descr="Безымянный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19520" y="3992183"/>
            <a:ext cx="3972480" cy="2114845"/>
          </a:xfrm>
          <a:prstGeom prst="rect">
            <a:avLst/>
          </a:prstGeom>
        </p:spPr>
      </p:pic>
      <p:pic>
        <p:nvPicPr>
          <p:cNvPr id="26" name="Рисунок 25" descr="im-Flus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085723"/>
            <a:ext cx="4209768" cy="1925052"/>
          </a:xfrm>
          <a:prstGeom prst="rect">
            <a:avLst/>
          </a:prstGeom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20125" y="3685420"/>
            <a:ext cx="3514897" cy="2469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Рисунок 13" descr="forest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5222" y="808811"/>
            <a:ext cx="3478034" cy="1883003"/>
          </a:xfrm>
          <a:prstGeom prst="rect">
            <a:avLst/>
          </a:prstGeom>
        </p:spPr>
      </p:pic>
      <p:pic>
        <p:nvPicPr>
          <p:cNvPr id="15" name="Рисунок 14" descr="gebirge0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380048" y="742699"/>
            <a:ext cx="4251895" cy="2058921"/>
          </a:xfrm>
          <a:prstGeom prst="rect">
            <a:avLst/>
          </a:prstGeom>
        </p:spPr>
      </p:pic>
      <p:pic>
        <p:nvPicPr>
          <p:cNvPr id="16" name="Рисунок 15" descr="sea-view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195770" y="800852"/>
            <a:ext cx="2558582" cy="2147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 descr="Безымянный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19520" y="3992183"/>
            <a:ext cx="3972480" cy="2114845"/>
          </a:xfrm>
          <a:prstGeom prst="rect">
            <a:avLst/>
          </a:prstGeom>
        </p:spPr>
      </p:pic>
      <p:pic>
        <p:nvPicPr>
          <p:cNvPr id="26" name="Рисунок 25" descr="im-Flus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085723"/>
            <a:ext cx="4209768" cy="1925052"/>
          </a:xfrm>
          <a:prstGeom prst="rect">
            <a:avLst/>
          </a:prstGeom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20125" y="3685420"/>
            <a:ext cx="3514897" cy="2469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Рисунок 13" descr="forest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5222" y="808811"/>
            <a:ext cx="3478034" cy="1883003"/>
          </a:xfrm>
          <a:prstGeom prst="rect">
            <a:avLst/>
          </a:prstGeom>
        </p:spPr>
      </p:pic>
      <p:pic>
        <p:nvPicPr>
          <p:cNvPr id="15" name="Рисунок 14" descr="gebirge0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380048" y="742699"/>
            <a:ext cx="4251895" cy="2058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sea-view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95770" y="800852"/>
            <a:ext cx="2558582" cy="2147887"/>
          </a:xfrm>
          <a:prstGeom prst="rect">
            <a:avLst/>
          </a:prstGeom>
        </p:spPr>
      </p:pic>
      <p:pic>
        <p:nvPicPr>
          <p:cNvPr id="8" name="das_Meer.wav">
            <a:hlinkClick r:id="" action="ppaction://media"/>
          </p:cNvPr>
          <p:cNvPicPr>
            <a:picLocks noRot="1" noChangeAspect="1"/>
          </p:cNvPicPr>
          <p:nvPr>
            <a:wavAudioFile r:embed="rId1" name="das_Meer.wav"/>
          </p:nvPr>
        </p:nvPicPr>
        <p:blipFill>
          <a:blip r:embed="rId4" cstate="print"/>
          <a:stretch>
            <a:fillRect/>
          </a:stretch>
        </p:blipFill>
        <p:spPr>
          <a:xfrm>
            <a:off x="12877800" y="226695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 descr="Безымянный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19520" y="3992183"/>
            <a:ext cx="3972480" cy="2114845"/>
          </a:xfrm>
          <a:prstGeom prst="rect">
            <a:avLst/>
          </a:prstGeom>
        </p:spPr>
      </p:pic>
      <p:pic>
        <p:nvPicPr>
          <p:cNvPr id="26" name="Рисунок 25" descr="im-Flus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085723"/>
            <a:ext cx="4209768" cy="1925052"/>
          </a:xfrm>
          <a:prstGeom prst="rect">
            <a:avLst/>
          </a:prstGeom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20125" y="3685420"/>
            <a:ext cx="3514897" cy="2469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Рисунок 13" descr="forest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5222" y="808811"/>
            <a:ext cx="3478034" cy="1883003"/>
          </a:xfrm>
          <a:prstGeom prst="rect">
            <a:avLst/>
          </a:prstGeom>
        </p:spPr>
      </p:pic>
      <p:pic>
        <p:nvPicPr>
          <p:cNvPr id="15" name="Рисунок 14" descr="gebirge0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380048" y="742699"/>
            <a:ext cx="4251895" cy="2058921"/>
          </a:xfrm>
          <a:prstGeom prst="rect">
            <a:avLst/>
          </a:prstGeom>
        </p:spPr>
      </p:pic>
      <p:pic>
        <p:nvPicPr>
          <p:cNvPr id="16" name="Рисунок 15" descr="sea-view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195770" y="800852"/>
            <a:ext cx="2558582" cy="2147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 descr="Безымянный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19520" y="3992183"/>
            <a:ext cx="3972480" cy="2114845"/>
          </a:xfrm>
          <a:prstGeom prst="rect">
            <a:avLst/>
          </a:prstGeom>
        </p:spPr>
      </p:pic>
      <p:pic>
        <p:nvPicPr>
          <p:cNvPr id="26" name="Рисунок 25" descr="im-Flus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085723"/>
            <a:ext cx="4209768" cy="1925052"/>
          </a:xfrm>
          <a:prstGeom prst="rect">
            <a:avLst/>
          </a:prstGeom>
        </p:spPr>
      </p:pic>
      <p:pic>
        <p:nvPicPr>
          <p:cNvPr id="14" name="Рисунок 13" descr="forest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5222" y="808811"/>
            <a:ext cx="3478034" cy="1883003"/>
          </a:xfrm>
          <a:prstGeom prst="rect">
            <a:avLst/>
          </a:prstGeom>
        </p:spPr>
      </p:pic>
      <p:pic>
        <p:nvPicPr>
          <p:cNvPr id="15" name="Рисунок 14" descr="gebirge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80048" y="742699"/>
            <a:ext cx="4251895" cy="2058921"/>
          </a:xfrm>
          <a:prstGeom prst="rect">
            <a:avLst/>
          </a:prstGeom>
        </p:spPr>
      </p:pic>
      <p:pic>
        <p:nvPicPr>
          <p:cNvPr id="16" name="Рисунок 15" descr="sea-view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195770" y="800852"/>
            <a:ext cx="2558582" cy="2147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20125" y="3685420"/>
            <a:ext cx="3514897" cy="2469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derSee.wav">
            <a:hlinkClick r:id="" action="ppaction://media"/>
          </p:cNvPr>
          <p:cNvPicPr>
            <a:picLocks noRot="1" noChangeAspect="1"/>
          </p:cNvPicPr>
          <p:nvPr>
            <a:wavAudioFile r:embed="rId1" name="derSee.wav"/>
          </p:nvPr>
        </p:nvPicPr>
        <p:blipFill>
          <a:blip r:embed="rId4" cstate="print"/>
          <a:stretch>
            <a:fillRect/>
          </a:stretch>
        </p:blipFill>
        <p:spPr>
          <a:xfrm>
            <a:off x="12515850" y="17907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 descr="Безымянный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19520" y="3992183"/>
            <a:ext cx="3972480" cy="2114845"/>
          </a:xfrm>
          <a:prstGeom prst="rect">
            <a:avLst/>
          </a:prstGeom>
        </p:spPr>
      </p:pic>
      <p:pic>
        <p:nvPicPr>
          <p:cNvPr id="26" name="Рисунок 25" descr="im-Flus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085723"/>
            <a:ext cx="4209768" cy="1925052"/>
          </a:xfrm>
          <a:prstGeom prst="rect">
            <a:avLst/>
          </a:prstGeom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20125" y="3685420"/>
            <a:ext cx="3514897" cy="2469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Рисунок 13" descr="forest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5222" y="808811"/>
            <a:ext cx="3478034" cy="1883003"/>
          </a:xfrm>
          <a:prstGeom prst="rect">
            <a:avLst/>
          </a:prstGeom>
        </p:spPr>
      </p:pic>
      <p:pic>
        <p:nvPicPr>
          <p:cNvPr id="15" name="Рисунок 14" descr="gebirge0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380048" y="742699"/>
            <a:ext cx="4251895" cy="2058921"/>
          </a:xfrm>
          <a:prstGeom prst="rect">
            <a:avLst/>
          </a:prstGeom>
        </p:spPr>
      </p:pic>
      <p:pic>
        <p:nvPicPr>
          <p:cNvPr id="16" name="Рисунок 15" descr="sea-view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195770" y="800852"/>
            <a:ext cx="2558582" cy="2147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380831" y="4211053"/>
            <a:ext cx="3600116" cy="2520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" name="Rectangle 1"/>
          <p:cNvSpPr>
            <a:spLocks noChangeArrowheads="1"/>
          </p:cNvSpPr>
          <p:nvPr/>
        </p:nvSpPr>
        <p:spPr bwMode="auto">
          <a:xfrm>
            <a:off x="4451683" y="3441031"/>
            <a:ext cx="363353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de-DE" altLang="ru-RU" sz="5400" b="1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das Dorf</a:t>
            </a:r>
            <a:endParaRPr lang="de-DE" altLang="ru-RU" sz="54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pic>
        <p:nvPicPr>
          <p:cNvPr id="14" name="Рисунок 8" descr="town.pn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4211053"/>
            <a:ext cx="4201227" cy="2646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7" descr="street.pn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122371" y="4565066"/>
            <a:ext cx="4069629" cy="2292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0" y="3497179"/>
            <a:ext cx="401854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de-DE" altLang="ru-RU" sz="5400" b="1" i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die Stadt</a:t>
            </a:r>
          </a:p>
        </p:txBody>
      </p:sp>
      <p:sp>
        <p:nvSpPr>
          <p:cNvPr id="20" name="Rectangle 1"/>
          <p:cNvSpPr>
            <a:spLocks noChangeArrowheads="1"/>
          </p:cNvSpPr>
          <p:nvPr/>
        </p:nvSpPr>
        <p:spPr bwMode="auto">
          <a:xfrm>
            <a:off x="8558464" y="3561346"/>
            <a:ext cx="363353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de-DE" altLang="ru-RU" sz="5400" b="1" i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die Straße</a:t>
            </a:r>
          </a:p>
        </p:txBody>
      </p:sp>
      <p:pic>
        <p:nvPicPr>
          <p:cNvPr id="24" name="Рисунок 23" descr="hospital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8394321" y="1633287"/>
            <a:ext cx="2867237" cy="2125338"/>
          </a:xfrm>
          <a:prstGeom prst="rect">
            <a:avLst/>
          </a:prstGeom>
        </p:spPr>
      </p:pic>
      <p:pic>
        <p:nvPicPr>
          <p:cNvPr id="26" name="Рисунок 25" descr="supermarket2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642438" y="1443789"/>
            <a:ext cx="3178089" cy="2232796"/>
          </a:xfrm>
          <a:prstGeom prst="rect">
            <a:avLst/>
          </a:prstGeom>
        </p:spPr>
      </p:pic>
      <p:pic>
        <p:nvPicPr>
          <p:cNvPr id="27" name="Рисунок 26" descr="Храм Архангела Михаила_У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596425" y="1039756"/>
            <a:ext cx="2748666" cy="2449402"/>
          </a:xfrm>
          <a:prstGeom prst="rect">
            <a:avLst/>
          </a:prstGeom>
        </p:spPr>
      </p:pic>
      <p:sp>
        <p:nvSpPr>
          <p:cNvPr id="32" name="Rectangle 1"/>
          <p:cNvSpPr>
            <a:spLocks noChangeArrowheads="1"/>
          </p:cNvSpPr>
          <p:nvPr/>
        </p:nvSpPr>
        <p:spPr bwMode="auto">
          <a:xfrm>
            <a:off x="4018548" y="0"/>
            <a:ext cx="406667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de-DE" altLang="ru-RU" sz="4800" b="1" i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der </a:t>
            </a:r>
          </a:p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de-DE" altLang="ru-RU" sz="4800" b="1" i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Supermark</a:t>
            </a:r>
            <a:r>
              <a:rPr lang="de-DE" altLang="ru-RU" sz="4800" b="1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t</a:t>
            </a:r>
            <a:endParaRPr lang="de-DE" altLang="ru-RU" sz="48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33" name="Rectangle 1"/>
          <p:cNvSpPr>
            <a:spLocks noChangeArrowheads="1"/>
          </p:cNvSpPr>
          <p:nvPr/>
        </p:nvSpPr>
        <p:spPr bwMode="auto">
          <a:xfrm>
            <a:off x="0" y="336884"/>
            <a:ext cx="392229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de-DE" altLang="ru-RU" sz="5400" b="1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die Kirche</a:t>
            </a:r>
            <a:endParaRPr lang="de-DE" altLang="ru-RU" sz="54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34" name="Rectangle 1"/>
          <p:cNvSpPr>
            <a:spLocks noChangeArrowheads="1"/>
          </p:cNvSpPr>
          <p:nvPr/>
        </p:nvSpPr>
        <p:spPr bwMode="auto">
          <a:xfrm>
            <a:off x="8109284" y="0"/>
            <a:ext cx="408271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de-DE" altLang="ru-RU" sz="4800" b="1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das</a:t>
            </a:r>
          </a:p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de-DE" altLang="ru-RU" sz="4800" b="1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Krankenhaus</a:t>
            </a:r>
            <a:endParaRPr lang="de-DE" altLang="ru-RU" sz="48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eKirch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er Supermark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as_Krankenhau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ieStadt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as_Dorf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ieStras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19" grpId="0"/>
      <p:bldP spid="20" grpId="0"/>
      <p:bldP spid="32" grpId="0"/>
      <p:bldP spid="33" grpId="0"/>
      <p:bldP spid="34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 descr="Безымянный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19520" y="3992183"/>
            <a:ext cx="3972480" cy="2114845"/>
          </a:xfrm>
          <a:prstGeom prst="rect">
            <a:avLst/>
          </a:prstGeom>
        </p:spPr>
      </p:pic>
      <p:pic>
        <p:nvPicPr>
          <p:cNvPr id="26" name="Рисунок 25" descr="im-Flus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085723"/>
            <a:ext cx="4209768" cy="1925052"/>
          </a:xfrm>
          <a:prstGeom prst="rect">
            <a:avLst/>
          </a:prstGeom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20125" y="3685420"/>
            <a:ext cx="3514897" cy="2469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Рисунок 14" descr="gebirge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80048" y="742699"/>
            <a:ext cx="4251895" cy="2058921"/>
          </a:xfrm>
          <a:prstGeom prst="rect">
            <a:avLst/>
          </a:prstGeom>
        </p:spPr>
      </p:pic>
      <p:pic>
        <p:nvPicPr>
          <p:cNvPr id="16" name="Рисунок 15" descr="sea-view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195770" y="800852"/>
            <a:ext cx="2558582" cy="2147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forest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5222" y="808811"/>
            <a:ext cx="3478034" cy="1883003"/>
          </a:xfrm>
          <a:prstGeom prst="rect">
            <a:avLst/>
          </a:prstGeom>
        </p:spPr>
      </p:pic>
      <p:pic>
        <p:nvPicPr>
          <p:cNvPr id="9" name="der_Wald.wav">
            <a:hlinkClick r:id="" action="ppaction://media"/>
          </p:cNvPr>
          <p:cNvPicPr>
            <a:picLocks noRot="1" noChangeAspect="1"/>
          </p:cNvPicPr>
          <p:nvPr>
            <a:wavAudioFile r:embed="rId1" name="der_Wald.wav"/>
          </p:nvPr>
        </p:nvPicPr>
        <p:blipFill>
          <a:blip r:embed="rId4" cstate="print"/>
          <a:stretch>
            <a:fillRect/>
          </a:stretch>
        </p:blipFill>
        <p:spPr>
          <a:xfrm>
            <a:off x="12687300" y="390525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 descr="hospita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13371" y="4090737"/>
            <a:ext cx="2867237" cy="2125338"/>
          </a:xfrm>
          <a:prstGeom prst="rect">
            <a:avLst/>
          </a:prstGeom>
        </p:spPr>
      </p:pic>
      <p:pic>
        <p:nvPicPr>
          <p:cNvPr id="26" name="Рисунок 25" descr="supermarket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61488" y="3901239"/>
            <a:ext cx="3178089" cy="2232796"/>
          </a:xfrm>
          <a:prstGeom prst="rect">
            <a:avLst/>
          </a:prstGeom>
        </p:spPr>
      </p:pic>
      <p:pic>
        <p:nvPicPr>
          <p:cNvPr id="27" name="Рисунок 26" descr="Храм Архангела Михаила_У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5475" y="3497206"/>
            <a:ext cx="2748666" cy="2449402"/>
          </a:xfrm>
          <a:prstGeom prst="rect">
            <a:avLst/>
          </a:prstGeom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80831" y="839203"/>
            <a:ext cx="3600116" cy="2520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Рисунок 8" descr="town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839203"/>
            <a:ext cx="4201227" cy="2646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7" descr="street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22371" y="1193216"/>
            <a:ext cx="4069629" cy="2292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 descr="hospita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13371" y="4090737"/>
            <a:ext cx="2867237" cy="2125338"/>
          </a:xfrm>
          <a:prstGeom prst="rect">
            <a:avLst/>
          </a:prstGeom>
        </p:spPr>
      </p:pic>
      <p:pic>
        <p:nvPicPr>
          <p:cNvPr id="26" name="Рисунок 25" descr="supermarket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61488" y="3901239"/>
            <a:ext cx="3178089" cy="2232796"/>
          </a:xfrm>
          <a:prstGeom prst="rect">
            <a:avLst/>
          </a:prstGeom>
        </p:spPr>
      </p:pic>
      <p:pic>
        <p:nvPicPr>
          <p:cNvPr id="27" name="Рисунок 26" descr="Храм Архангела Михаила_У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5475" y="3497206"/>
            <a:ext cx="2748666" cy="2449402"/>
          </a:xfrm>
          <a:prstGeom prst="rect">
            <a:avLst/>
          </a:prstGeom>
        </p:spPr>
      </p:pic>
      <p:pic>
        <p:nvPicPr>
          <p:cNvPr id="17" name="Рисунок 8" descr="town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839203"/>
            <a:ext cx="4201227" cy="2646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7" descr="street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22371" y="1193216"/>
            <a:ext cx="4069629" cy="2292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0831" y="839203"/>
            <a:ext cx="3600116" cy="2520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das_Dorf.wav">
            <a:hlinkClick r:id="" action="ppaction://media"/>
          </p:cNvPr>
          <p:cNvPicPr>
            <a:picLocks noRot="1" noChangeAspect="1"/>
          </p:cNvPicPr>
          <p:nvPr>
            <a:wavAudioFile r:embed="rId1" name="das_Dorf.wav"/>
          </p:nvPr>
        </p:nvPicPr>
        <p:blipFill>
          <a:blip r:embed="rId4" cstate="print"/>
          <a:stretch>
            <a:fillRect/>
          </a:stretch>
        </p:blipFill>
        <p:spPr>
          <a:xfrm>
            <a:off x="12877800" y="22860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 descr="hospita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13371" y="4090737"/>
            <a:ext cx="2867237" cy="2125338"/>
          </a:xfrm>
          <a:prstGeom prst="rect">
            <a:avLst/>
          </a:prstGeom>
        </p:spPr>
      </p:pic>
      <p:pic>
        <p:nvPicPr>
          <p:cNvPr id="26" name="Рисунок 25" descr="supermarket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61488" y="3901239"/>
            <a:ext cx="3178089" cy="2232796"/>
          </a:xfrm>
          <a:prstGeom prst="rect">
            <a:avLst/>
          </a:prstGeom>
        </p:spPr>
      </p:pic>
      <p:pic>
        <p:nvPicPr>
          <p:cNvPr id="27" name="Рисунок 26" descr="Храм Архангела Михаила_У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5475" y="3497206"/>
            <a:ext cx="2748666" cy="2449402"/>
          </a:xfrm>
          <a:prstGeom prst="rect">
            <a:avLst/>
          </a:prstGeom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80831" y="839203"/>
            <a:ext cx="3600116" cy="2520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Рисунок 8" descr="town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839203"/>
            <a:ext cx="4201227" cy="2646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7" descr="street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22371" y="1193216"/>
            <a:ext cx="4069629" cy="2292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 descr="hospita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13371" y="4090737"/>
            <a:ext cx="2867237" cy="2125338"/>
          </a:xfrm>
          <a:prstGeom prst="rect">
            <a:avLst/>
          </a:prstGeom>
        </p:spPr>
      </p:pic>
      <p:pic>
        <p:nvPicPr>
          <p:cNvPr id="26" name="Рисунок 25" descr="supermarket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61488" y="3901239"/>
            <a:ext cx="3178089" cy="2232796"/>
          </a:xfrm>
          <a:prstGeom prst="rect">
            <a:avLst/>
          </a:prstGeom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80831" y="839203"/>
            <a:ext cx="3600116" cy="2520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Рисунок 8" descr="town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839203"/>
            <a:ext cx="4201227" cy="2646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7" descr="street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22371" y="1193216"/>
            <a:ext cx="4069629" cy="2292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Рисунок 26" descr="Храм Архангела Михаила_У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5475" y="3497206"/>
            <a:ext cx="2748666" cy="2449402"/>
          </a:xfrm>
          <a:prstGeom prst="rect">
            <a:avLst/>
          </a:prstGeom>
        </p:spPr>
      </p:pic>
      <p:pic>
        <p:nvPicPr>
          <p:cNvPr id="8" name="dieKirche.wav">
            <a:hlinkClick r:id="" action="ppaction://media"/>
          </p:cNvPr>
          <p:cNvPicPr>
            <a:picLocks noRot="1" noChangeAspect="1"/>
          </p:cNvPicPr>
          <p:nvPr>
            <a:wavAudioFile r:embed="rId1" name="dieKirche.wav"/>
          </p:nvPr>
        </p:nvPicPr>
        <p:blipFill>
          <a:blip r:embed="rId4" cstate="print"/>
          <a:stretch>
            <a:fillRect/>
          </a:stretch>
        </p:blipFill>
        <p:spPr>
          <a:xfrm>
            <a:off x="12973050" y="177165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 descr="hospita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13371" y="4090737"/>
            <a:ext cx="2867237" cy="2125338"/>
          </a:xfrm>
          <a:prstGeom prst="rect">
            <a:avLst/>
          </a:prstGeom>
        </p:spPr>
      </p:pic>
      <p:pic>
        <p:nvPicPr>
          <p:cNvPr id="26" name="Рисунок 25" descr="supermarket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61488" y="3901239"/>
            <a:ext cx="3178089" cy="2232796"/>
          </a:xfrm>
          <a:prstGeom prst="rect">
            <a:avLst/>
          </a:prstGeom>
        </p:spPr>
      </p:pic>
      <p:pic>
        <p:nvPicPr>
          <p:cNvPr id="27" name="Рисунок 26" descr="Храм Архангела Михаила_У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5475" y="3497206"/>
            <a:ext cx="2748666" cy="2449402"/>
          </a:xfrm>
          <a:prstGeom prst="rect">
            <a:avLst/>
          </a:prstGeom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80831" y="839203"/>
            <a:ext cx="3600116" cy="2520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Рисунок 8" descr="town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839203"/>
            <a:ext cx="4201227" cy="2646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7" descr="street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22371" y="1193216"/>
            <a:ext cx="4069629" cy="2292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 descr="hospita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13371" y="4090737"/>
            <a:ext cx="2867237" cy="2125338"/>
          </a:xfrm>
          <a:prstGeom prst="rect">
            <a:avLst/>
          </a:prstGeom>
        </p:spPr>
      </p:pic>
      <p:pic>
        <p:nvPicPr>
          <p:cNvPr id="26" name="Рисунок 25" descr="supermarket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61488" y="3901239"/>
            <a:ext cx="3178089" cy="2232796"/>
          </a:xfrm>
          <a:prstGeom prst="rect">
            <a:avLst/>
          </a:prstGeom>
        </p:spPr>
      </p:pic>
      <p:pic>
        <p:nvPicPr>
          <p:cNvPr id="27" name="Рисунок 26" descr="Храм Архангела Михаила_У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5475" y="3497206"/>
            <a:ext cx="2748666" cy="2449402"/>
          </a:xfrm>
          <a:prstGeom prst="rect">
            <a:avLst/>
          </a:prstGeom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80831" y="839203"/>
            <a:ext cx="3600116" cy="2520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Рисунок 7" descr="street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22371" y="1193216"/>
            <a:ext cx="4069629" cy="2292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1" y="6088559"/>
            <a:ext cx="40576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de-DE" altLang="ru-RU" sz="4800" b="1" i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die Brücke</a:t>
            </a:r>
            <a:endParaRPr lang="de-DE" altLang="ru-RU" sz="4800" b="1" i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2" name="Rectangle 1"/>
          <p:cNvSpPr>
            <a:spLocks noChangeArrowheads="1"/>
          </p:cNvSpPr>
          <p:nvPr/>
        </p:nvSpPr>
        <p:spPr bwMode="auto">
          <a:xfrm>
            <a:off x="0" y="2531677"/>
            <a:ext cx="370572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de-DE" altLang="ru-RU" sz="5400" b="1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der Hof</a:t>
            </a:r>
            <a:endParaRPr lang="de-DE" altLang="ru-RU" sz="5400" b="1" i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3" name="Rectangle 1"/>
          <p:cNvSpPr>
            <a:spLocks noChangeArrowheads="1"/>
          </p:cNvSpPr>
          <p:nvPr/>
        </p:nvSpPr>
        <p:spPr bwMode="auto">
          <a:xfrm>
            <a:off x="3924300" y="2493260"/>
            <a:ext cx="44577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de-DE" altLang="ru-RU" sz="5400" b="1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das Denkmal</a:t>
            </a:r>
            <a:endParaRPr lang="de-DE" altLang="ru-RU" sz="5400" b="1" i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4" name="Rectangle 1"/>
          <p:cNvSpPr>
            <a:spLocks noChangeArrowheads="1"/>
          </p:cNvSpPr>
          <p:nvPr/>
        </p:nvSpPr>
        <p:spPr bwMode="auto">
          <a:xfrm>
            <a:off x="8667750" y="2541568"/>
            <a:ext cx="35242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de-DE" altLang="ru-RU" sz="5400" b="1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der Turm</a:t>
            </a:r>
            <a:endParaRPr lang="de-DE" altLang="ru-RU" sz="5400" b="1" i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4176964" y="6088559"/>
            <a:ext cx="426218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de-DE" altLang="ru-RU" sz="4800" b="1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der Spielplatz</a:t>
            </a:r>
            <a:endParaRPr lang="de-DE" altLang="ru-RU" sz="4800" b="1" i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30" name="Rectangle 1"/>
          <p:cNvSpPr>
            <a:spLocks noChangeArrowheads="1"/>
          </p:cNvSpPr>
          <p:nvPr/>
        </p:nvSpPr>
        <p:spPr bwMode="auto">
          <a:xfrm>
            <a:off x="8534400" y="6088559"/>
            <a:ext cx="36576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de-DE" altLang="ru-RU" sz="4800" b="1" i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die Blätter</a:t>
            </a:r>
            <a:endParaRPr lang="de-DE" altLang="ru-RU" sz="4800" b="1" i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67325" y="0"/>
            <a:ext cx="215265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Рисунок 17" descr="in-the-yard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0" y="0"/>
            <a:ext cx="4075066" cy="2495550"/>
          </a:xfrm>
          <a:prstGeom prst="rect">
            <a:avLst/>
          </a:prstGeom>
        </p:spPr>
      </p:pic>
      <p:pic>
        <p:nvPicPr>
          <p:cNvPr id="19" name="Рисунок 18" descr="town-council-clock-tower-clipart-1.jpg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9606589" y="0"/>
            <a:ext cx="1290011" cy="2562445"/>
          </a:xfrm>
          <a:prstGeom prst="rect">
            <a:avLst/>
          </a:prstGeom>
        </p:spPr>
      </p:pic>
      <p:pic>
        <p:nvPicPr>
          <p:cNvPr id="20" name="Рисунок 19" descr="chilldrenplace02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705350" y="3339662"/>
            <a:ext cx="3338718" cy="2680137"/>
          </a:xfrm>
          <a:prstGeom prst="rect">
            <a:avLst/>
          </a:prstGeom>
        </p:spPr>
      </p:pic>
      <p:pic>
        <p:nvPicPr>
          <p:cNvPr id="21" name="Рисунок 20" descr="bridge1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95110" y="3626726"/>
            <a:ext cx="3794175" cy="2335924"/>
          </a:xfrm>
          <a:prstGeom prst="rect">
            <a:avLst/>
          </a:prstGeom>
        </p:spPr>
      </p:pic>
      <p:pic>
        <p:nvPicPr>
          <p:cNvPr id="25" name="Рисунок 24" descr="leafes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8515084" y="3467098"/>
            <a:ext cx="3676916" cy="2670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erHof-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asDenkm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erTur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ieBruec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er Spielplat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ie_Blatt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2" grpId="0"/>
      <p:bldP spid="23" grpId="0"/>
      <p:bldP spid="24" grpId="0"/>
      <p:bldP spid="26" grpId="0"/>
      <p:bldP spid="30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8" descr="town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9203"/>
            <a:ext cx="4201227" cy="2646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dieStadt.wav">
            <a:hlinkClick r:id="" action="ppaction://media"/>
          </p:cNvPr>
          <p:cNvPicPr>
            <a:picLocks noRot="1" noChangeAspect="1"/>
          </p:cNvPicPr>
          <p:nvPr>
            <a:wavAudioFile r:embed="rId1" name="dieStadt.wav"/>
          </p:nvPr>
        </p:nvPicPr>
        <p:blipFill>
          <a:blip r:embed="rId4" cstate="print"/>
          <a:stretch>
            <a:fillRect/>
          </a:stretch>
        </p:blipFill>
        <p:spPr>
          <a:xfrm>
            <a:off x="12744450" y="268605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 descr="hospita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13371" y="4090737"/>
            <a:ext cx="2867237" cy="2125338"/>
          </a:xfrm>
          <a:prstGeom prst="rect">
            <a:avLst/>
          </a:prstGeom>
        </p:spPr>
      </p:pic>
      <p:pic>
        <p:nvPicPr>
          <p:cNvPr id="26" name="Рисунок 25" descr="supermarket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61488" y="3901239"/>
            <a:ext cx="3178089" cy="2232796"/>
          </a:xfrm>
          <a:prstGeom prst="rect">
            <a:avLst/>
          </a:prstGeom>
        </p:spPr>
      </p:pic>
      <p:pic>
        <p:nvPicPr>
          <p:cNvPr id="27" name="Рисунок 26" descr="Храм Архангела Михаила_У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5475" y="3497206"/>
            <a:ext cx="2748666" cy="2449402"/>
          </a:xfrm>
          <a:prstGeom prst="rect">
            <a:avLst/>
          </a:prstGeom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80831" y="839203"/>
            <a:ext cx="3600116" cy="2520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Рисунок 8" descr="town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839203"/>
            <a:ext cx="4201227" cy="2646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7" descr="street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22371" y="1193216"/>
            <a:ext cx="4069629" cy="2292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Рисунок 25" descr="supermarket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61488" y="3901239"/>
            <a:ext cx="3178089" cy="2232796"/>
          </a:xfrm>
          <a:prstGeom prst="rect">
            <a:avLst/>
          </a:prstGeom>
        </p:spPr>
      </p:pic>
      <p:pic>
        <p:nvPicPr>
          <p:cNvPr id="27" name="Рисунок 26" descr="Храм Архангела Михаила_У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5475" y="3497206"/>
            <a:ext cx="2748666" cy="2449402"/>
          </a:xfrm>
          <a:prstGeom prst="rect">
            <a:avLst/>
          </a:prstGeom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80831" y="839203"/>
            <a:ext cx="3600116" cy="2520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Рисунок 8" descr="town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839203"/>
            <a:ext cx="4201227" cy="2646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7" descr="street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22371" y="1193216"/>
            <a:ext cx="4069629" cy="2292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 descr="hospita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13371" y="4090737"/>
            <a:ext cx="2867237" cy="2125338"/>
          </a:xfrm>
          <a:prstGeom prst="rect">
            <a:avLst/>
          </a:prstGeom>
        </p:spPr>
      </p:pic>
      <p:pic>
        <p:nvPicPr>
          <p:cNvPr id="8" name="das_Krankenhaus.wav">
            <a:hlinkClick r:id="" action="ppaction://media"/>
          </p:cNvPr>
          <p:cNvPicPr>
            <a:picLocks noRot="1" noChangeAspect="1"/>
          </p:cNvPicPr>
          <p:nvPr>
            <a:wavAudioFile r:embed="rId1" name="das_Krankenhaus.wav"/>
          </p:nvPr>
        </p:nvPicPr>
        <p:blipFill>
          <a:blip r:embed="rId4" cstate="print"/>
          <a:stretch>
            <a:fillRect/>
          </a:stretch>
        </p:blipFill>
        <p:spPr>
          <a:xfrm>
            <a:off x="12820650" y="20193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 descr="hospita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13371" y="4090737"/>
            <a:ext cx="2867237" cy="2125338"/>
          </a:xfrm>
          <a:prstGeom prst="rect">
            <a:avLst/>
          </a:prstGeom>
        </p:spPr>
      </p:pic>
      <p:pic>
        <p:nvPicPr>
          <p:cNvPr id="26" name="Рисунок 25" descr="supermarket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61488" y="3901239"/>
            <a:ext cx="3178089" cy="2232796"/>
          </a:xfrm>
          <a:prstGeom prst="rect">
            <a:avLst/>
          </a:prstGeom>
        </p:spPr>
      </p:pic>
      <p:pic>
        <p:nvPicPr>
          <p:cNvPr id="27" name="Рисунок 26" descr="Храм Архангела Михаила_У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5475" y="3497206"/>
            <a:ext cx="2748666" cy="2449402"/>
          </a:xfrm>
          <a:prstGeom prst="rect">
            <a:avLst/>
          </a:prstGeom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80831" y="839203"/>
            <a:ext cx="3600116" cy="2520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Рисунок 8" descr="town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839203"/>
            <a:ext cx="4201227" cy="2646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7" descr="street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22371" y="1193216"/>
            <a:ext cx="4069629" cy="2292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 descr="hospita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13371" y="4090737"/>
            <a:ext cx="2867237" cy="2125338"/>
          </a:xfrm>
          <a:prstGeom prst="rect">
            <a:avLst/>
          </a:prstGeom>
        </p:spPr>
      </p:pic>
      <p:pic>
        <p:nvPicPr>
          <p:cNvPr id="26" name="Рисунок 25" descr="supermarket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61488" y="3901239"/>
            <a:ext cx="3178089" cy="2232796"/>
          </a:xfrm>
          <a:prstGeom prst="rect">
            <a:avLst/>
          </a:prstGeom>
        </p:spPr>
      </p:pic>
      <p:pic>
        <p:nvPicPr>
          <p:cNvPr id="27" name="Рисунок 26" descr="Храм Архангела Михаила_У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5475" y="3497206"/>
            <a:ext cx="2748666" cy="2449402"/>
          </a:xfrm>
          <a:prstGeom prst="rect">
            <a:avLst/>
          </a:prstGeom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80831" y="839203"/>
            <a:ext cx="3600116" cy="2520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Рисунок 8" descr="town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839203"/>
            <a:ext cx="4201227" cy="2646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7" descr="street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22371" y="1193216"/>
            <a:ext cx="4069629" cy="2292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die_Strasse.wav">
            <a:hlinkClick r:id="" action="ppaction://media"/>
          </p:cNvPr>
          <p:cNvPicPr>
            <a:picLocks noRot="1" noChangeAspect="1"/>
          </p:cNvPicPr>
          <p:nvPr>
            <a:wavAudioFile r:embed="rId1" name="die_Strasse.wav"/>
          </p:nvPr>
        </p:nvPicPr>
        <p:blipFill>
          <a:blip r:embed="rId4" cstate="print"/>
          <a:stretch>
            <a:fillRect/>
          </a:stretch>
        </p:blipFill>
        <p:spPr>
          <a:xfrm>
            <a:off x="12744450" y="25527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 descr="hospita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13371" y="4090737"/>
            <a:ext cx="2867237" cy="2125338"/>
          </a:xfrm>
          <a:prstGeom prst="rect">
            <a:avLst/>
          </a:prstGeom>
        </p:spPr>
      </p:pic>
      <p:pic>
        <p:nvPicPr>
          <p:cNvPr id="26" name="Рисунок 25" descr="supermarket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61488" y="3901239"/>
            <a:ext cx="3178089" cy="2232796"/>
          </a:xfrm>
          <a:prstGeom prst="rect">
            <a:avLst/>
          </a:prstGeom>
        </p:spPr>
      </p:pic>
      <p:pic>
        <p:nvPicPr>
          <p:cNvPr id="27" name="Рисунок 26" descr="Храм Архангела Михаила_У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5475" y="3497206"/>
            <a:ext cx="2748666" cy="2449402"/>
          </a:xfrm>
          <a:prstGeom prst="rect">
            <a:avLst/>
          </a:prstGeom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80831" y="839203"/>
            <a:ext cx="3600116" cy="2520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Рисунок 8" descr="town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839203"/>
            <a:ext cx="4201227" cy="2646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7" descr="street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22371" y="1193216"/>
            <a:ext cx="4069629" cy="2292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 descr="hospita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13371" y="4090737"/>
            <a:ext cx="2867237" cy="2125338"/>
          </a:xfrm>
          <a:prstGeom prst="rect">
            <a:avLst/>
          </a:prstGeom>
        </p:spPr>
      </p:pic>
      <p:pic>
        <p:nvPicPr>
          <p:cNvPr id="27" name="Рисунок 26" descr="Храм Архангела Михаила_У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5475" y="3497206"/>
            <a:ext cx="2748666" cy="2449402"/>
          </a:xfrm>
          <a:prstGeom prst="rect">
            <a:avLst/>
          </a:prstGeom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80831" y="839203"/>
            <a:ext cx="3600116" cy="2520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Рисунок 8" descr="town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839203"/>
            <a:ext cx="4201227" cy="2646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7" descr="street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22371" y="1193216"/>
            <a:ext cx="4069629" cy="2292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Рисунок 25" descr="supermarket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61488" y="3901239"/>
            <a:ext cx="3178089" cy="2232796"/>
          </a:xfrm>
          <a:prstGeom prst="rect">
            <a:avLst/>
          </a:prstGeom>
        </p:spPr>
      </p:pic>
      <p:pic>
        <p:nvPicPr>
          <p:cNvPr id="8" name="der Supermarkt.wav">
            <a:hlinkClick r:id="" action="ppaction://media"/>
          </p:cNvPr>
          <p:cNvPicPr>
            <a:picLocks noRot="1" noChangeAspect="1"/>
          </p:cNvPicPr>
          <p:nvPr>
            <a:wavAudioFile r:embed="rId1" name="der Supermarkt.wav"/>
          </p:nvPr>
        </p:nvPicPr>
        <p:blipFill>
          <a:blip r:embed="rId4" cstate="print"/>
          <a:stretch>
            <a:fillRect/>
          </a:stretch>
        </p:blipFill>
        <p:spPr>
          <a:xfrm>
            <a:off x="12744450" y="200025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1" y="0"/>
            <a:ext cx="40576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de-DE" altLang="ru-RU" sz="4800" b="1" i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die Brücke</a:t>
            </a:r>
            <a:endParaRPr lang="de-DE" altLang="ru-RU" sz="4800" b="1" i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4176964" y="0"/>
            <a:ext cx="426218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de-DE" altLang="ru-RU" sz="4800" b="1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der Spielplatz</a:t>
            </a:r>
            <a:endParaRPr lang="de-DE" altLang="ru-RU" sz="4800" b="1" i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30" name="Rectangle 1"/>
          <p:cNvSpPr>
            <a:spLocks noChangeArrowheads="1"/>
          </p:cNvSpPr>
          <p:nvPr/>
        </p:nvSpPr>
        <p:spPr bwMode="auto">
          <a:xfrm>
            <a:off x="8534400" y="0"/>
            <a:ext cx="36576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de-DE" altLang="ru-RU" sz="4800" b="1" i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die Blätter</a:t>
            </a:r>
            <a:endParaRPr lang="de-DE" altLang="ru-RU" sz="4800" b="1" i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pic>
        <p:nvPicPr>
          <p:cNvPr id="20" name="Рисунок 19" descr="chilldrenplace0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476750" y="806012"/>
            <a:ext cx="3338718" cy="2680137"/>
          </a:xfrm>
          <a:prstGeom prst="rect">
            <a:avLst/>
          </a:prstGeom>
        </p:spPr>
      </p:pic>
      <p:pic>
        <p:nvPicPr>
          <p:cNvPr id="21" name="Рисунок 20" descr="bridge1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66510" y="978776"/>
            <a:ext cx="3794175" cy="2335924"/>
          </a:xfrm>
          <a:prstGeom prst="rect">
            <a:avLst/>
          </a:prstGeom>
        </p:spPr>
      </p:pic>
      <p:pic>
        <p:nvPicPr>
          <p:cNvPr id="25" name="Рисунок 24" descr="leafes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8286484" y="819148"/>
            <a:ext cx="3676916" cy="2670733"/>
          </a:xfrm>
          <a:prstGeom prst="rect">
            <a:avLst/>
          </a:prstGeom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286375" y="4229100"/>
            <a:ext cx="215265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Рисунок 27" descr="in-the-yard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63413" y="4229100"/>
            <a:ext cx="4075066" cy="2495550"/>
          </a:xfrm>
          <a:prstGeom prst="rect">
            <a:avLst/>
          </a:prstGeom>
        </p:spPr>
      </p:pic>
      <p:pic>
        <p:nvPicPr>
          <p:cNvPr id="29" name="Рисунок 28" descr="town-council-clock-tower-clipart-1.jpg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9625639" y="4229100"/>
            <a:ext cx="1290011" cy="2562445"/>
          </a:xfrm>
          <a:prstGeom prst="rect">
            <a:avLst/>
          </a:prstGeom>
        </p:spPr>
      </p:pic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3306087"/>
            <a:ext cx="370572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de-DE" altLang="ru-RU" sz="5400" b="1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der Hof</a:t>
            </a:r>
            <a:endParaRPr lang="de-DE" altLang="ru-RU" sz="5400" b="1" i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32" name="Rectangle 1"/>
          <p:cNvSpPr>
            <a:spLocks noChangeArrowheads="1"/>
          </p:cNvSpPr>
          <p:nvPr/>
        </p:nvSpPr>
        <p:spPr bwMode="auto">
          <a:xfrm>
            <a:off x="3924300" y="3267670"/>
            <a:ext cx="44577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de-DE" altLang="ru-RU" sz="5400" b="1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das Denkmal</a:t>
            </a:r>
            <a:endParaRPr lang="de-DE" altLang="ru-RU" sz="5400" b="1" i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33" name="Rectangle 1"/>
          <p:cNvSpPr>
            <a:spLocks noChangeArrowheads="1"/>
          </p:cNvSpPr>
          <p:nvPr/>
        </p:nvSpPr>
        <p:spPr bwMode="auto">
          <a:xfrm>
            <a:off x="8667750" y="3315978"/>
            <a:ext cx="35242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tabLst>
                <a:tab pos="225425" algn="l"/>
                <a:tab pos="2773363" algn="l"/>
              </a:tabLst>
            </a:pPr>
            <a:r>
              <a:rPr lang="de-DE" altLang="ru-RU" sz="5400" b="1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der Turm</a:t>
            </a:r>
            <a:endParaRPr lang="de-DE" altLang="ru-RU" sz="5400" b="1" i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eBruec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er Spielplat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ie_Blatt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erHof-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asDenkm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erTur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6" grpId="0"/>
      <p:bldP spid="30" grpId="0"/>
      <p:bldP spid="31" grpId="0"/>
      <p:bldP spid="32" grpId="0"/>
      <p:bldP spid="33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0275" y="400050"/>
            <a:ext cx="215265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Рисунок 17" descr="in-the-yar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4913" y="457200"/>
            <a:ext cx="4075066" cy="2495550"/>
          </a:xfrm>
          <a:prstGeom prst="rect">
            <a:avLst/>
          </a:prstGeom>
        </p:spPr>
      </p:pic>
      <p:pic>
        <p:nvPicPr>
          <p:cNvPr id="19" name="Рисунок 18" descr="town-council-clock-tower-clipart-1.jp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187489" y="495300"/>
            <a:ext cx="1290011" cy="2562445"/>
          </a:xfrm>
          <a:prstGeom prst="rect">
            <a:avLst/>
          </a:prstGeom>
        </p:spPr>
      </p:pic>
      <p:pic>
        <p:nvPicPr>
          <p:cNvPr id="20" name="Рисунок 19" descr="chilldrenplace0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91050" y="3339662"/>
            <a:ext cx="3338718" cy="2680137"/>
          </a:xfrm>
          <a:prstGeom prst="rect">
            <a:avLst/>
          </a:prstGeom>
        </p:spPr>
      </p:pic>
      <p:pic>
        <p:nvPicPr>
          <p:cNvPr id="21" name="Рисунок 20" descr="bridge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5610" y="3626726"/>
            <a:ext cx="3794175" cy="2335924"/>
          </a:xfrm>
          <a:prstGeom prst="rect">
            <a:avLst/>
          </a:prstGeom>
        </p:spPr>
      </p:pic>
      <p:pic>
        <p:nvPicPr>
          <p:cNvPr id="25" name="Рисунок 24" descr="leafes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248384" y="3390898"/>
            <a:ext cx="3676916" cy="2670733"/>
          </a:xfrm>
          <a:prstGeom prst="rect">
            <a:avLst/>
          </a:prstGeom>
        </p:spPr>
      </p:pic>
      <p:sp>
        <p:nvSpPr>
          <p:cNvPr id="14" name="Штриховая стрелка вправо 13">
            <a:hlinkClick r:id="" action="ppaction://hlinkshowjump?jump=nextslide"/>
          </p:cNvPr>
          <p:cNvSpPr/>
          <p:nvPr/>
        </p:nvSpPr>
        <p:spPr>
          <a:xfrm>
            <a:off x="11477625" y="0"/>
            <a:ext cx="714375" cy="428625"/>
          </a:xfrm>
          <a:prstGeom prst="stripedRight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0275" y="400050"/>
            <a:ext cx="215265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Рисунок 18" descr="town-council-clock-tower-clipart-1.jp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87489" y="495300"/>
            <a:ext cx="1290011" cy="2562445"/>
          </a:xfrm>
          <a:prstGeom prst="rect">
            <a:avLst/>
          </a:prstGeom>
        </p:spPr>
      </p:pic>
      <p:pic>
        <p:nvPicPr>
          <p:cNvPr id="20" name="Рисунок 19" descr="chilldrenplace0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91050" y="3339662"/>
            <a:ext cx="3338718" cy="2680137"/>
          </a:xfrm>
          <a:prstGeom prst="rect">
            <a:avLst/>
          </a:prstGeom>
        </p:spPr>
      </p:pic>
      <p:pic>
        <p:nvPicPr>
          <p:cNvPr id="21" name="Рисунок 20" descr="bridge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5610" y="3626726"/>
            <a:ext cx="3794175" cy="2335924"/>
          </a:xfrm>
          <a:prstGeom prst="rect">
            <a:avLst/>
          </a:prstGeom>
        </p:spPr>
      </p:pic>
      <p:pic>
        <p:nvPicPr>
          <p:cNvPr id="25" name="Рисунок 24" descr="leafes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248384" y="3390898"/>
            <a:ext cx="3676916" cy="2670733"/>
          </a:xfrm>
          <a:prstGeom prst="rect">
            <a:avLst/>
          </a:prstGeom>
        </p:spPr>
      </p:pic>
      <p:sp>
        <p:nvSpPr>
          <p:cNvPr id="14" name="Штриховая стрелка вправо 13">
            <a:hlinkClick r:id="" action="ppaction://hlinkshowjump?jump=nextslide"/>
          </p:cNvPr>
          <p:cNvSpPr/>
          <p:nvPr/>
        </p:nvSpPr>
        <p:spPr>
          <a:xfrm>
            <a:off x="11477625" y="0"/>
            <a:ext cx="714375" cy="428625"/>
          </a:xfrm>
          <a:prstGeom prst="stripedRight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derHof-.wav">
            <a:hlinkClick r:id="" action="ppaction://media"/>
          </p:cNvPr>
          <p:cNvPicPr>
            <a:picLocks noRot="1" noChangeAspect="1"/>
          </p:cNvPicPr>
          <p:nvPr>
            <a:wavAudioFile r:embed="rId1" name="derHof-.wav"/>
          </p:nvPr>
        </p:nvPicPr>
        <p:blipFill>
          <a:blip r:embed="rId3" cstate="print"/>
          <a:stretch>
            <a:fillRect/>
          </a:stretch>
        </p:blipFill>
        <p:spPr>
          <a:xfrm>
            <a:off x="13144500" y="3829050"/>
            <a:ext cx="304800" cy="304800"/>
          </a:xfrm>
          <a:prstGeom prst="rect">
            <a:avLst/>
          </a:prstGeom>
        </p:spPr>
      </p:pic>
      <p:pic>
        <p:nvPicPr>
          <p:cNvPr id="12" name="Рисунок 11" descr="in-the-yar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4913" y="457200"/>
            <a:ext cx="4075066" cy="2495550"/>
          </a:xfrm>
          <a:prstGeom prst="rect">
            <a:avLst/>
          </a:prstGeom>
        </p:spPr>
      </p:pic>
      <p:sp>
        <p:nvSpPr>
          <p:cNvPr id="13" name="Штриховая стрелка вправо 12">
            <a:hlinkClick r:id="" action="ppaction://hlinkshowjump?jump=nextslide"/>
          </p:cNvPr>
          <p:cNvSpPr/>
          <p:nvPr/>
        </p:nvSpPr>
        <p:spPr>
          <a:xfrm>
            <a:off x="11477625" y="0"/>
            <a:ext cx="714375" cy="428625"/>
          </a:xfrm>
          <a:prstGeom prst="stripedRight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0275" y="400050"/>
            <a:ext cx="215265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Рисунок 17" descr="in-the-yar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4913" y="457200"/>
            <a:ext cx="4075066" cy="2495550"/>
          </a:xfrm>
          <a:prstGeom prst="rect">
            <a:avLst/>
          </a:prstGeom>
        </p:spPr>
      </p:pic>
      <p:pic>
        <p:nvPicPr>
          <p:cNvPr id="19" name="Рисунок 18" descr="town-council-clock-tower-clipart-1.jp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187489" y="495300"/>
            <a:ext cx="1290011" cy="2562445"/>
          </a:xfrm>
          <a:prstGeom prst="rect">
            <a:avLst/>
          </a:prstGeom>
        </p:spPr>
      </p:pic>
      <p:pic>
        <p:nvPicPr>
          <p:cNvPr id="20" name="Рисунок 19" descr="chilldrenplace0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91050" y="3339662"/>
            <a:ext cx="3338718" cy="2680137"/>
          </a:xfrm>
          <a:prstGeom prst="rect">
            <a:avLst/>
          </a:prstGeom>
        </p:spPr>
      </p:pic>
      <p:pic>
        <p:nvPicPr>
          <p:cNvPr id="21" name="Рисунок 20" descr="bridge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5610" y="3626726"/>
            <a:ext cx="3794175" cy="2335924"/>
          </a:xfrm>
          <a:prstGeom prst="rect">
            <a:avLst/>
          </a:prstGeom>
        </p:spPr>
      </p:pic>
      <p:pic>
        <p:nvPicPr>
          <p:cNvPr id="25" name="Рисунок 24" descr="leafes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248384" y="3390898"/>
            <a:ext cx="3676916" cy="2670733"/>
          </a:xfrm>
          <a:prstGeom prst="rect">
            <a:avLst/>
          </a:prstGeom>
        </p:spPr>
      </p:pic>
      <p:sp>
        <p:nvSpPr>
          <p:cNvPr id="14" name="Штриховая стрелка вправо 13">
            <a:hlinkClick r:id="" action="ppaction://hlinkshowjump?jump=nextslide"/>
          </p:cNvPr>
          <p:cNvSpPr/>
          <p:nvPr/>
        </p:nvSpPr>
        <p:spPr>
          <a:xfrm>
            <a:off x="11477625" y="0"/>
            <a:ext cx="714375" cy="428625"/>
          </a:xfrm>
          <a:prstGeom prst="stripedRight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0275" y="400050"/>
            <a:ext cx="215265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Рисунок 17" descr="in-the-yar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4913" y="457200"/>
            <a:ext cx="4075066" cy="2495550"/>
          </a:xfrm>
          <a:prstGeom prst="rect">
            <a:avLst/>
          </a:prstGeom>
        </p:spPr>
      </p:pic>
      <p:pic>
        <p:nvPicPr>
          <p:cNvPr id="19" name="Рисунок 18" descr="town-council-clock-tower-clipart-1.jp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187489" y="495300"/>
            <a:ext cx="1290011" cy="2562445"/>
          </a:xfrm>
          <a:prstGeom prst="rect">
            <a:avLst/>
          </a:prstGeom>
        </p:spPr>
      </p:pic>
      <p:pic>
        <p:nvPicPr>
          <p:cNvPr id="20" name="Рисунок 19" descr="chilldrenplace0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91050" y="3339662"/>
            <a:ext cx="3338718" cy="2680137"/>
          </a:xfrm>
          <a:prstGeom prst="rect">
            <a:avLst/>
          </a:prstGeom>
        </p:spPr>
      </p:pic>
      <p:pic>
        <p:nvPicPr>
          <p:cNvPr id="25" name="Рисунок 24" descr="leafes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248384" y="3390898"/>
            <a:ext cx="3676916" cy="2670733"/>
          </a:xfrm>
          <a:prstGeom prst="rect">
            <a:avLst/>
          </a:prstGeom>
        </p:spPr>
      </p:pic>
      <p:sp>
        <p:nvSpPr>
          <p:cNvPr id="14" name="Штриховая стрелка вправо 13">
            <a:hlinkClick r:id="" action="ppaction://hlinkshowjump?jump=nextslide"/>
          </p:cNvPr>
          <p:cNvSpPr/>
          <p:nvPr/>
        </p:nvSpPr>
        <p:spPr>
          <a:xfrm>
            <a:off x="11477625" y="0"/>
            <a:ext cx="714375" cy="428625"/>
          </a:xfrm>
          <a:prstGeom prst="stripedRight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dieBruecke.wav">
            <a:hlinkClick r:id="" action="ppaction://media"/>
          </p:cNvPr>
          <p:cNvPicPr>
            <a:picLocks noRot="1" noChangeAspect="1"/>
          </p:cNvPicPr>
          <p:nvPr>
            <a:wavAudioFile r:embed="rId1" name="dieBruecke.wav"/>
          </p:nvPr>
        </p:nvPicPr>
        <p:blipFill>
          <a:blip r:embed="rId3" cstate="print"/>
          <a:stretch>
            <a:fillRect/>
          </a:stretch>
        </p:blipFill>
        <p:spPr>
          <a:xfrm>
            <a:off x="12992100" y="2286000"/>
            <a:ext cx="304800" cy="304800"/>
          </a:xfrm>
          <a:prstGeom prst="rect">
            <a:avLst/>
          </a:prstGeom>
        </p:spPr>
      </p:pic>
      <p:pic>
        <p:nvPicPr>
          <p:cNvPr id="10" name="Рисунок 9" descr="bridge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5610" y="3626726"/>
            <a:ext cx="3794175" cy="2335924"/>
          </a:xfrm>
          <a:prstGeom prst="rect">
            <a:avLst/>
          </a:prstGeom>
        </p:spPr>
      </p:pic>
      <p:sp>
        <p:nvSpPr>
          <p:cNvPr id="11" name="Штриховая стрелка вправо 10">
            <a:hlinkClick r:id="" action="ppaction://hlinkshowjump?jump=nextslide"/>
          </p:cNvPr>
          <p:cNvSpPr/>
          <p:nvPr/>
        </p:nvSpPr>
        <p:spPr>
          <a:xfrm>
            <a:off x="11477625" y="0"/>
            <a:ext cx="714375" cy="428625"/>
          </a:xfrm>
          <a:prstGeom prst="stripedRight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0275" y="400050"/>
            <a:ext cx="215265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Рисунок 17" descr="in-the-yar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4913" y="457200"/>
            <a:ext cx="4075066" cy="2495550"/>
          </a:xfrm>
          <a:prstGeom prst="rect">
            <a:avLst/>
          </a:prstGeom>
        </p:spPr>
      </p:pic>
      <p:pic>
        <p:nvPicPr>
          <p:cNvPr id="19" name="Рисунок 18" descr="town-council-clock-tower-clipart-1.jp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187489" y="495300"/>
            <a:ext cx="1290011" cy="2562445"/>
          </a:xfrm>
          <a:prstGeom prst="rect">
            <a:avLst/>
          </a:prstGeom>
        </p:spPr>
      </p:pic>
      <p:pic>
        <p:nvPicPr>
          <p:cNvPr id="20" name="Рисунок 19" descr="chilldrenplace0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91050" y="3339662"/>
            <a:ext cx="3338718" cy="2680137"/>
          </a:xfrm>
          <a:prstGeom prst="rect">
            <a:avLst/>
          </a:prstGeom>
        </p:spPr>
      </p:pic>
      <p:pic>
        <p:nvPicPr>
          <p:cNvPr id="21" name="Рисунок 20" descr="bridge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5610" y="3626726"/>
            <a:ext cx="3794175" cy="2335924"/>
          </a:xfrm>
          <a:prstGeom prst="rect">
            <a:avLst/>
          </a:prstGeom>
        </p:spPr>
      </p:pic>
      <p:pic>
        <p:nvPicPr>
          <p:cNvPr id="25" name="Рисунок 24" descr="leafes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248384" y="3390898"/>
            <a:ext cx="3676916" cy="2670733"/>
          </a:xfrm>
          <a:prstGeom prst="rect">
            <a:avLst/>
          </a:prstGeom>
        </p:spPr>
      </p:pic>
      <p:sp>
        <p:nvSpPr>
          <p:cNvPr id="14" name="Штриховая стрелка вправо 13">
            <a:hlinkClick r:id="" action="ppaction://hlinkshowjump?jump=nextslide"/>
          </p:cNvPr>
          <p:cNvSpPr/>
          <p:nvPr/>
        </p:nvSpPr>
        <p:spPr>
          <a:xfrm>
            <a:off x="11477625" y="0"/>
            <a:ext cx="714375" cy="428625"/>
          </a:xfrm>
          <a:prstGeom prst="stripedRight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 descr="in-the-yar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4913" y="457200"/>
            <a:ext cx="4075066" cy="2495550"/>
          </a:xfrm>
          <a:prstGeom prst="rect">
            <a:avLst/>
          </a:prstGeom>
        </p:spPr>
      </p:pic>
      <p:pic>
        <p:nvPicPr>
          <p:cNvPr id="19" name="Рисунок 18" descr="town-council-clock-tower-clipart-1.jp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87489" y="495300"/>
            <a:ext cx="1290011" cy="2562445"/>
          </a:xfrm>
          <a:prstGeom prst="rect">
            <a:avLst/>
          </a:prstGeom>
        </p:spPr>
      </p:pic>
      <p:pic>
        <p:nvPicPr>
          <p:cNvPr id="20" name="Рисунок 19" descr="chilldrenplace0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91050" y="3339662"/>
            <a:ext cx="3338718" cy="2680137"/>
          </a:xfrm>
          <a:prstGeom prst="rect">
            <a:avLst/>
          </a:prstGeom>
        </p:spPr>
      </p:pic>
      <p:pic>
        <p:nvPicPr>
          <p:cNvPr id="21" name="Рисунок 20" descr="bridge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5610" y="3626726"/>
            <a:ext cx="3794175" cy="2335924"/>
          </a:xfrm>
          <a:prstGeom prst="rect">
            <a:avLst/>
          </a:prstGeom>
        </p:spPr>
      </p:pic>
      <p:pic>
        <p:nvPicPr>
          <p:cNvPr id="25" name="Рисунок 24" descr="leafes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248384" y="3390898"/>
            <a:ext cx="3676916" cy="2670733"/>
          </a:xfrm>
          <a:prstGeom prst="rect">
            <a:avLst/>
          </a:prstGeom>
        </p:spPr>
      </p:pic>
      <p:sp>
        <p:nvSpPr>
          <p:cNvPr id="14" name="Штриховая стрелка вправо 13">
            <a:hlinkClick r:id="" action="ppaction://hlinkshowjump?jump=nextslide"/>
          </p:cNvPr>
          <p:cNvSpPr/>
          <p:nvPr/>
        </p:nvSpPr>
        <p:spPr>
          <a:xfrm>
            <a:off x="11477625" y="0"/>
            <a:ext cx="714375" cy="428625"/>
          </a:xfrm>
          <a:prstGeom prst="stripedRight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dasDenkmal.wav">
            <a:hlinkClick r:id="" action="ppaction://media"/>
          </p:cNvPr>
          <p:cNvPicPr>
            <a:picLocks noRot="1" noChangeAspect="1"/>
          </p:cNvPicPr>
          <p:nvPr>
            <a:wavAudioFile r:embed="rId1" name="dasDenkmal.wav"/>
          </p:nvPr>
        </p:nvPicPr>
        <p:blipFill>
          <a:blip r:embed="rId3" cstate="print"/>
          <a:stretch>
            <a:fillRect/>
          </a:stretch>
        </p:blipFill>
        <p:spPr>
          <a:xfrm>
            <a:off x="12706350" y="3028950"/>
            <a:ext cx="304800" cy="304800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0275" y="400050"/>
            <a:ext cx="215265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Штриховая стрелка вправо 10">
            <a:hlinkClick r:id="" action="ppaction://hlinkshowjump?jump=nextslide"/>
          </p:cNvPr>
          <p:cNvSpPr/>
          <p:nvPr/>
        </p:nvSpPr>
        <p:spPr>
          <a:xfrm>
            <a:off x="11477625" y="0"/>
            <a:ext cx="714375" cy="428625"/>
          </a:xfrm>
          <a:prstGeom prst="stripedRight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0275" y="400050"/>
            <a:ext cx="215265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Рисунок 17" descr="in-the-yar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4913" y="457200"/>
            <a:ext cx="4075066" cy="2495550"/>
          </a:xfrm>
          <a:prstGeom prst="rect">
            <a:avLst/>
          </a:prstGeom>
        </p:spPr>
      </p:pic>
      <p:pic>
        <p:nvPicPr>
          <p:cNvPr id="19" name="Рисунок 18" descr="town-council-clock-tower-clipart-1.jp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187489" y="495300"/>
            <a:ext cx="1290011" cy="2562445"/>
          </a:xfrm>
          <a:prstGeom prst="rect">
            <a:avLst/>
          </a:prstGeom>
        </p:spPr>
      </p:pic>
      <p:pic>
        <p:nvPicPr>
          <p:cNvPr id="20" name="Рисунок 19" descr="chilldrenplace0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91050" y="3339662"/>
            <a:ext cx="3338718" cy="2680137"/>
          </a:xfrm>
          <a:prstGeom prst="rect">
            <a:avLst/>
          </a:prstGeom>
        </p:spPr>
      </p:pic>
      <p:pic>
        <p:nvPicPr>
          <p:cNvPr id="21" name="Рисунок 20" descr="bridge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5610" y="3626726"/>
            <a:ext cx="3794175" cy="2335924"/>
          </a:xfrm>
          <a:prstGeom prst="rect">
            <a:avLst/>
          </a:prstGeom>
        </p:spPr>
      </p:pic>
      <p:pic>
        <p:nvPicPr>
          <p:cNvPr id="25" name="Рисунок 24" descr="leafes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248384" y="3390898"/>
            <a:ext cx="3676916" cy="2670733"/>
          </a:xfrm>
          <a:prstGeom prst="rect">
            <a:avLst/>
          </a:prstGeom>
        </p:spPr>
      </p:pic>
      <p:sp>
        <p:nvSpPr>
          <p:cNvPr id="14" name="Штриховая стрелка вправо 13">
            <a:hlinkClick r:id="" action="ppaction://hlinkshowjump?jump=nextslide"/>
          </p:cNvPr>
          <p:cNvSpPr/>
          <p:nvPr/>
        </p:nvSpPr>
        <p:spPr>
          <a:xfrm>
            <a:off x="11477625" y="0"/>
            <a:ext cx="714375" cy="428625"/>
          </a:xfrm>
          <a:prstGeom prst="stripedRight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54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ирокоэкранные шаблоны презентаций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!_Широкоэкранные шаблоны презентаций" id="{54ED2F64-9D07-4775-8135-926B301B0402}" vid="{8AE005A4-9070-449F-90CE-515AF21D5A71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Широкоэкранные шаблоны презентаций</Template>
  <TotalTime>4121</TotalTime>
  <Words>121</Words>
  <Application>Microsoft Office PowerPoint</Application>
  <PresentationFormat>Произвольный</PresentationFormat>
  <Paragraphs>60</Paragraphs>
  <Slides>107</Slides>
  <Notes>2</Notes>
  <HiddenSlides>0</HiddenSlides>
  <MMClips>48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107</vt:i4>
      </vt:variant>
    </vt:vector>
  </HeadingPairs>
  <TitlesOfParts>
    <vt:vector size="108" baseType="lpstr">
      <vt:lpstr>Широкоэкранные шаблоны презентаций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Слайд 82</vt:lpstr>
      <vt:lpstr>Слайд 83</vt:lpstr>
      <vt:lpstr>Слайд 84</vt:lpstr>
      <vt:lpstr>Слайд 85</vt:lpstr>
      <vt:lpstr>Слайд 86</vt:lpstr>
      <vt:lpstr>Слайд 87</vt:lpstr>
      <vt:lpstr>Слайд 88</vt:lpstr>
      <vt:lpstr>Слайд 89</vt:lpstr>
      <vt:lpstr>Слайд 90</vt:lpstr>
      <vt:lpstr>Слайд 91</vt:lpstr>
      <vt:lpstr>Слайд 92</vt:lpstr>
      <vt:lpstr>Слайд 93</vt:lpstr>
      <vt:lpstr>Слайд 94</vt:lpstr>
      <vt:lpstr>Слайд 95</vt:lpstr>
      <vt:lpstr>Слайд 96</vt:lpstr>
      <vt:lpstr>Слайд 97</vt:lpstr>
      <vt:lpstr>Слайд 98</vt:lpstr>
      <vt:lpstr>Слайд 99</vt:lpstr>
      <vt:lpstr>Слайд 100</vt:lpstr>
      <vt:lpstr>Слайд 101</vt:lpstr>
      <vt:lpstr>Слайд 102</vt:lpstr>
      <vt:lpstr>Слайд 103</vt:lpstr>
      <vt:lpstr>Слайд 104</vt:lpstr>
      <vt:lpstr>Слайд 105</vt:lpstr>
      <vt:lpstr>Слайд 106</vt:lpstr>
      <vt:lpstr>Слайд 107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Admin</cp:lastModifiedBy>
  <cp:revision>357</cp:revision>
  <dcterms:created xsi:type="dcterms:W3CDTF">2016-03-13T13:48:53Z</dcterms:created>
  <dcterms:modified xsi:type="dcterms:W3CDTF">2022-09-30T14:27:15Z</dcterms:modified>
</cp:coreProperties>
</file>