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21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603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230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11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963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640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457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7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83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2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4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77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7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93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4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6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Рецензия на фильм (спектакль)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Некоторые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-Оценивать нужно не книгу, по которой поставлен спектакль, а постановку (как поставлена? Как оформлена? Как сыграна (каким-либо </a:t>
            </a:r>
            <a:r>
              <a:rPr lang="ru-RU" dirty="0" err="1" smtClean="0"/>
              <a:t>актёром-актёрами</a:t>
            </a:r>
            <a:r>
              <a:rPr lang="ru-RU" dirty="0" smtClean="0"/>
              <a:t>)?).</a:t>
            </a:r>
          </a:p>
          <a:p>
            <a:r>
              <a:rPr lang="ru-RU" dirty="0" smtClean="0"/>
              <a:t>-Нельзя ограничиваться пересказом сюжета.</a:t>
            </a:r>
          </a:p>
          <a:p>
            <a:r>
              <a:rPr lang="ru-RU" dirty="0" smtClean="0"/>
              <a:t>-Нужно понять режиссёра, его замысел.</a:t>
            </a:r>
          </a:p>
          <a:p>
            <a:r>
              <a:rPr lang="ru-RU" dirty="0" smtClean="0"/>
              <a:t>- Писать о спектакле можно после 2-го просмотра, чтобы эмоции от просмотра не мешали сосредоточиться на его особенностях.</a:t>
            </a:r>
          </a:p>
          <a:p>
            <a:r>
              <a:rPr lang="ru-RU" dirty="0" smtClean="0"/>
              <a:t>- Не писать общих рассуждений, которые подошли бы к любому спектаклю.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театральной рецензии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Реклама.</a:t>
            </a:r>
          </a:p>
          <a:p>
            <a:r>
              <a:rPr lang="ru-RU" dirty="0" smtClean="0"/>
              <a:t>2)Сравнение двух спектаклей.</a:t>
            </a:r>
          </a:p>
          <a:p>
            <a:r>
              <a:rPr lang="ru-RU" dirty="0" smtClean="0"/>
              <a:t>3) Полемика.</a:t>
            </a:r>
          </a:p>
          <a:p>
            <a:r>
              <a:rPr lang="ru-RU" dirty="0" smtClean="0"/>
              <a:t>4) Советы режиссёру (актёрам).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написания рецензия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Прочитать саму пьесу, по которой поставлен спектакль.</a:t>
            </a:r>
          </a:p>
          <a:p>
            <a:r>
              <a:rPr lang="ru-RU" dirty="0" smtClean="0"/>
              <a:t>2. Узнать, ставилась ли она уже в других театрах (</a:t>
            </a:r>
            <a:r>
              <a:rPr lang="ru-RU" dirty="0" err="1" smtClean="0"/>
              <a:t>где,кем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3. В первой части статьи укажите краткую информацию о театре, главном режиссере и его прошлых постановках. Упомяните о пьесе. Необходимо рассказать о традиции ее постановки.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/>
          </a:bodyPr>
          <a:lstStyle/>
          <a:p>
            <a:r>
              <a:rPr lang="ru-RU" dirty="0" smtClean="0"/>
              <a:t>4) Анализ идейного содержания:</a:t>
            </a:r>
          </a:p>
          <a:p>
            <a:r>
              <a:rPr lang="ru-RU" dirty="0" smtClean="0"/>
              <a:t>А) какую мысль хотел донести до зрителей режиссер,</a:t>
            </a:r>
          </a:p>
          <a:p>
            <a:r>
              <a:rPr lang="ru-RU" dirty="0" smtClean="0"/>
              <a:t>Б) какая атмосфера была на спектакле. В)Проанализируйте несколько важных эпизодов, отметьте оригинальные режиссерские решения и актерские находки.</a:t>
            </a:r>
          </a:p>
          <a:p>
            <a:r>
              <a:rPr lang="ru-RU" dirty="0" smtClean="0"/>
              <a:t> Приведите аргументы вне зависимости от того, хвалите вы или ругаете. Сохраняйте объективность. </a:t>
            </a:r>
          </a:p>
          <a:p>
            <a:r>
              <a:rPr lang="ru-RU" dirty="0" smtClean="0"/>
              <a:t> Если речь идет о постановке классических пьес Островского или Шекспира, акцентируйте внимание на том, что нового было в данной трактовке.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/>
              <a:t>5. Оцените игру актеров. Называя героев пьесы по именам, не забудьте в скобках указать фамилии актеров, которые исполняли роли. Не обязательно подробно перечислять всех действующих лиц. Достаточно отметить тех, чья игра действительно вас поразила.</a:t>
            </a:r>
          </a:p>
          <a:p>
            <a:r>
              <a:rPr lang="ru-RU" dirty="0" smtClean="0"/>
              <a:t>6. Напишите о сценографии спектакля. Расскажите о цветовых решениях, световых сценариях и как форма помогала раскрытию содержания. Стоит уделить несколько слов работе хореографа, костюмера и гримера.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Примерный план рецензии на кинофильм (спектакль)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– Жанр фильма.</a:t>
            </a:r>
            <a:br>
              <a:rPr lang="ru-RU" dirty="0" smtClean="0"/>
            </a:br>
            <a:r>
              <a:rPr lang="ru-RU" dirty="0" smtClean="0"/>
              <a:t>– Кто является автором сценария, кто поставил фильм. </a:t>
            </a:r>
            <a:br>
              <a:rPr lang="ru-RU" dirty="0" smtClean="0"/>
            </a:br>
            <a:r>
              <a:rPr lang="ru-RU" dirty="0" smtClean="0"/>
              <a:t>– Ключевые актеры и их герои.</a:t>
            </a:r>
            <a:br>
              <a:rPr lang="ru-RU" dirty="0" smtClean="0"/>
            </a:br>
            <a:r>
              <a:rPr lang="ru-RU" dirty="0" smtClean="0"/>
              <a:t>– В какое время и где происходят события.</a:t>
            </a:r>
            <a:br>
              <a:rPr lang="ru-RU" dirty="0" smtClean="0"/>
            </a:br>
            <a:r>
              <a:rPr lang="ru-RU" dirty="0" smtClean="0"/>
              <a:t>– Краткое описание завязки.</a:t>
            </a:r>
            <a:br>
              <a:rPr lang="ru-RU" dirty="0" smtClean="0"/>
            </a:br>
            <a:r>
              <a:rPr lang="ru-RU" dirty="0" smtClean="0"/>
              <a:t>– Если в основе фильма лежит литературное произведение, то необходимо сравнить режиссерский замысел с литературным произведением.</a:t>
            </a:r>
            <a:br>
              <a:rPr lang="ru-RU" dirty="0" smtClean="0"/>
            </a:br>
            <a:r>
              <a:rPr lang="ru-RU" dirty="0" smtClean="0"/>
              <a:t>– Если фильм является самостоятельным произведением, сравните его с теми, что вы смотрели ранее, укажите на сходства и различия. </a:t>
            </a:r>
            <a:br>
              <a:rPr lang="ru-RU" dirty="0" smtClean="0"/>
            </a:br>
            <a:r>
              <a:rPr lang="ru-RU" dirty="0" smtClean="0"/>
              <a:t>– Основные (на ваш взгляд) достоинства и недостатки фильма. </a:t>
            </a:r>
            <a:br>
              <a:rPr lang="ru-RU" dirty="0" smtClean="0"/>
            </a:br>
            <a:r>
              <a:rPr lang="ru-RU" dirty="0" smtClean="0"/>
              <a:t>– Личное впечатление.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Ошибки при написании рецензии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/>
          </a:bodyPr>
          <a:lstStyle/>
          <a:p>
            <a:r>
              <a:rPr lang="ru-RU" dirty="0" smtClean="0"/>
              <a:t>подмена рецензии отзывом  (напомним, что отзыв лишь составляющая рецензии);</a:t>
            </a:r>
          </a:p>
          <a:p>
            <a:r>
              <a:rPr lang="ru-RU" dirty="0" smtClean="0"/>
              <a:t>подмена анализа постановки  пересказом содержания;</a:t>
            </a:r>
          </a:p>
          <a:p>
            <a:r>
              <a:rPr lang="ru-RU" dirty="0" smtClean="0"/>
              <a:t>преобладание в </a:t>
            </a:r>
            <a:r>
              <a:rPr lang="ru-RU" smtClean="0"/>
              <a:t>анализе постановки </a:t>
            </a:r>
            <a:r>
              <a:rPr lang="ru-RU" dirty="0" smtClean="0"/>
              <a:t>идейно-тематических </a:t>
            </a:r>
            <a:r>
              <a:rPr lang="ru-RU" smtClean="0"/>
              <a:t>характеристик  </a:t>
            </a:r>
            <a:r>
              <a:rPr lang="ru-RU" dirty="0" smtClean="0"/>
              <a:t>в ущерб вниманию к его эстетической стороне;</a:t>
            </a:r>
          </a:p>
          <a:p>
            <a:r>
              <a:rPr lang="ru-RU" dirty="0" smtClean="0"/>
              <a:t>неясность позиции рецензента ("взгляд и нечто");</a:t>
            </a:r>
          </a:p>
          <a:p>
            <a:r>
              <a:rPr lang="ru-RU" dirty="0" smtClean="0"/>
              <a:t>отсутствие аргументации;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dirty="0" smtClean="0"/>
              <a:t>неграмотное или формальное использование понятий теории литературы, литературоведческих терминов, понятий из обрасти искусствоведения ("Автор использует много метафор и олицетворений");</a:t>
            </a:r>
          </a:p>
          <a:p>
            <a:r>
              <a:rPr lang="ru-RU" dirty="0" smtClean="0"/>
              <a:t>перегруженность рецензии второстепенными деталями (в частности, такими биографическими и историческими сведениями, которые не становятся опорными точками анализа произведения);</a:t>
            </a:r>
          </a:p>
          <a:p>
            <a:r>
              <a:rPr lang="ru-RU" dirty="0" smtClean="0"/>
              <a:t>несоразмерность частей работы;</a:t>
            </a:r>
          </a:p>
          <a:p>
            <a:r>
              <a:rPr lang="ru-RU" dirty="0" smtClean="0"/>
              <a:t>"</a:t>
            </a:r>
            <a:r>
              <a:rPr lang="ru-RU" dirty="0" err="1" smtClean="0"/>
              <a:t>оригинальничанье</a:t>
            </a:r>
            <a:r>
              <a:rPr lang="ru-RU" dirty="0" smtClean="0"/>
              <a:t>" в ущерб содержанию и логике работы;</a:t>
            </a:r>
          </a:p>
          <a:p>
            <a:r>
              <a:rPr lang="ru-RU" dirty="0" smtClean="0"/>
              <a:t>фамильярное именование автора произведения по имени-отчеству.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437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Рецензия на фильм (спектакль)</vt:lpstr>
      <vt:lpstr>Некоторые правила</vt:lpstr>
      <vt:lpstr>Цели театральной рецензии</vt:lpstr>
      <vt:lpstr>Алгоритм написания рецензия</vt:lpstr>
      <vt:lpstr>Презентация PowerPoint</vt:lpstr>
      <vt:lpstr>Презентация PowerPoint</vt:lpstr>
      <vt:lpstr>Примерный план рецензии на кинофильм (спектакль) </vt:lpstr>
      <vt:lpstr>Ошибки при написании рецензии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Рецензия на фильм (спектакль)</dc:title>
  <dc:creator>Администратор</dc:creator>
  <cp:lastModifiedBy>Мария Мария</cp:lastModifiedBy>
  <cp:revision>2</cp:revision>
  <dcterms:created xsi:type="dcterms:W3CDTF">2015-12-26T07:16:34Z</dcterms:created>
  <dcterms:modified xsi:type="dcterms:W3CDTF">2022-09-28T19:58:56Z</dcterms:modified>
</cp:coreProperties>
</file>