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7" r:id="rId1"/>
  </p:sldMasterIdLst>
  <p:sldIdLst>
    <p:sldId id="257" r:id="rId2"/>
    <p:sldId id="256" r:id="rId3"/>
    <p:sldId id="265" r:id="rId4"/>
    <p:sldId id="266" r:id="rId5"/>
    <p:sldId id="269" r:id="rId6"/>
    <p:sldId id="271" r:id="rId7"/>
    <p:sldId id="272" r:id="rId8"/>
    <p:sldId id="267" r:id="rId9"/>
    <p:sldId id="260" r:id="rId10"/>
    <p:sldId id="268" r:id="rId11"/>
    <p:sldId id="261" r:id="rId12"/>
    <p:sldId id="258" r:id="rId13"/>
    <p:sldId id="25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-485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C6B4A9-1611-4792-9094-5F34BCA07E0B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A54C80-263E-416B-A8E0-580EDEADCBDC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A54C80-263E-416B-A8E0-580EDEADCBDC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A54C80-263E-416B-A8E0-580EDEADCBDC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10/1/2022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9927848-2E7B-4B3B-8B76-92FADA6EE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036" y="170042"/>
            <a:ext cx="3219741" cy="321974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77BB3A7-8107-4B77-A3D1-801DE7287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9094" y="245154"/>
            <a:ext cx="4622334" cy="306951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703AD83-4B5D-4176-A65C-1E0E17473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7745" y="290265"/>
            <a:ext cx="3844255" cy="297929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1AAE94A-74C5-4BCF-A03B-372BAB5C7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26264"/>
            <a:ext cx="4305464" cy="322909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850D874-9D45-40C9-835F-2A138FA9FA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2855" y="3819779"/>
            <a:ext cx="3958573" cy="296893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A4A3DADB-EBAE-41D6-955F-F744F5A0BA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9308" y="3806053"/>
            <a:ext cx="4092692" cy="3069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407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6566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A8EDEC-A403-4E9D-B7D2-44D4A20CC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584" y="389297"/>
            <a:ext cx="8596668" cy="32755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чего делают пластилин?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9C8B2C4-CBE4-4CB9-9146-A0F465380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5484" y="337166"/>
            <a:ext cx="8596668" cy="860400"/>
          </a:xfrm>
        </p:spPr>
        <p:txBody>
          <a:bodyPr>
            <a:noAutofit/>
          </a:bodyPr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04038" y="1782469"/>
            <a:ext cx="6096000" cy="39703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В состав пластилина входит множество ингредиентов: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sz="2800" b="1" dirty="0" smtClean="0">
                <a:ln/>
                <a:solidFill>
                  <a:schemeClr val="accent3"/>
                </a:solidFill>
              </a:rPr>
            </a:br>
            <a:r>
              <a:rPr lang="ru-RU" sz="2800" b="1" dirty="0" smtClean="0">
                <a:ln/>
                <a:solidFill>
                  <a:schemeClr val="accent3"/>
                </a:solidFill>
              </a:rPr>
              <a:t>-измельченный глиняный порошок;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-воск пчелиный;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-животное сало;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-церезин;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-цветовые красители – пигменты;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-вазелин.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7865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701B646-D6B5-4A8F-93BE-228D257C0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853" y="368067"/>
            <a:ext cx="8162488" cy="61218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94020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120FB76-B009-4ED6-A746-79D3B6C44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354" y="1188396"/>
            <a:ext cx="9016190" cy="44812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888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17730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D1D797C-FCF7-444B-AEE1-8CCA2DCC83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06106" y="2789583"/>
            <a:ext cx="7766936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работает скульптор? </a:t>
            </a:r>
            <a:b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Скульптуры разных времен и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народов. Статуэтки. 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25542" y="1858856"/>
            <a:ext cx="987552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425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302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454"/>
          <a:stretch>
            <a:fillRect/>
          </a:stretch>
        </p:blipFill>
        <p:spPr>
          <a:xfrm>
            <a:off x="1758462" y="861878"/>
            <a:ext cx="9451730" cy="59961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62420" y="0"/>
            <a:ext cx="5801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Виды скульптуры: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5956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5485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7325" y="0"/>
            <a:ext cx="9001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2974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85925" y="0"/>
            <a:ext cx="8786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9415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769"/>
          <a:stretch>
            <a:fillRect/>
          </a:stretch>
        </p:blipFill>
        <p:spPr>
          <a:xfrm>
            <a:off x="1343024" y="114300"/>
            <a:ext cx="10608242" cy="67437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1861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E8159D3D-17A3-4F2D-86BA-6554DF11C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4008" y="764564"/>
            <a:ext cx="3881225" cy="266187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C4111B25-C684-4FEF-9FC0-C2C2CED37BFA}"/>
              </a:ext>
            </a:extLst>
          </p:cNvPr>
          <p:cNvSpPr/>
          <p:nvPr/>
        </p:nvSpPr>
        <p:spPr>
          <a:xfrm>
            <a:off x="9180838" y="59241"/>
            <a:ext cx="18277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Стекло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2F1456E-FAA2-4149-9E8D-68F0CEA6B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127" y="767127"/>
            <a:ext cx="3545746" cy="265931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19B157F8-2025-4CCE-9695-C41C318BD1F0}"/>
              </a:ext>
            </a:extLst>
          </p:cNvPr>
          <p:cNvSpPr/>
          <p:nvPr/>
        </p:nvSpPr>
        <p:spPr>
          <a:xfrm>
            <a:off x="5092521" y="59241"/>
            <a:ext cx="20249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Мрамор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59AD89B6-E92B-470E-9905-7FB9A00BF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678" y="764564"/>
            <a:ext cx="3900881" cy="39008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E7476B5A-0328-4C51-B0AC-56EFA14739F6}"/>
              </a:ext>
            </a:extLst>
          </p:cNvPr>
          <p:cNvSpPr/>
          <p:nvPr/>
        </p:nvSpPr>
        <p:spPr>
          <a:xfrm>
            <a:off x="1127242" y="56678"/>
            <a:ext cx="20714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Фарфор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A0275782-1DDD-42EE-BD08-0408840FD0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2501" y="4136885"/>
            <a:ext cx="2661874" cy="2661874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584D65B-FBE5-455A-9064-D324E9B0D912}"/>
              </a:ext>
            </a:extLst>
          </p:cNvPr>
          <p:cNvSpPr/>
          <p:nvPr/>
        </p:nvSpPr>
        <p:spPr>
          <a:xfrm>
            <a:off x="9513573" y="3426437"/>
            <a:ext cx="18197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Бронза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0B351AF4-1AA1-4116-9225-FC162562B0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7176" y="3426437"/>
            <a:ext cx="2562050" cy="3416067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47DD8560-3268-497A-A820-686C8E0A226E}"/>
              </a:ext>
            </a:extLst>
          </p:cNvPr>
          <p:cNvSpPr/>
          <p:nvPr/>
        </p:nvSpPr>
        <p:spPr>
          <a:xfrm>
            <a:off x="7544622" y="4665445"/>
            <a:ext cx="15824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Глина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CC3F5C01-58F7-4397-8381-3AD11E51F2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522" y="3355596"/>
            <a:ext cx="2332601" cy="3502404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36A0217B-955C-4CB9-ACB7-BC728DD89779}"/>
              </a:ext>
            </a:extLst>
          </p:cNvPr>
          <p:cNvSpPr/>
          <p:nvPr/>
        </p:nvSpPr>
        <p:spPr>
          <a:xfrm>
            <a:off x="3198643" y="4890167"/>
            <a:ext cx="19383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Солома</a:t>
            </a:r>
          </a:p>
        </p:txBody>
      </p:sp>
    </p:spTree>
    <p:extLst>
      <p:ext uri="{BB962C8B-B14F-4D97-AF65-F5344CB8AC3E}">
        <p14:creationId xmlns="" xmlns:p14="http://schemas.microsoft.com/office/powerpoint/2010/main" val="5881191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</TotalTime>
  <Words>25</Words>
  <Application>Microsoft Office PowerPoint</Application>
  <PresentationFormat>Произвольный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Как работает скульптор?  Скульптуры разных времен и народов. Статуэтки.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Из чего делают пластилин?  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работает скульптор?  Скульптуры разных времен и народов</dc:title>
  <dc:creator>DNS</dc:creator>
  <cp:lastModifiedBy>Елена Сологубова</cp:lastModifiedBy>
  <cp:revision>11</cp:revision>
  <dcterms:created xsi:type="dcterms:W3CDTF">2018-09-29T17:03:11Z</dcterms:created>
  <dcterms:modified xsi:type="dcterms:W3CDTF">2022-10-01T11:36:11Z</dcterms:modified>
</cp:coreProperties>
</file>