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7" r:id="rId1"/>
  </p:sldMasterIdLst>
  <p:notesMasterIdLst>
    <p:notesMasterId r:id="rId35"/>
  </p:notesMasterIdLst>
  <p:sldIdLst>
    <p:sldId id="272" r:id="rId2"/>
    <p:sldId id="294" r:id="rId3"/>
    <p:sldId id="295" r:id="rId4"/>
    <p:sldId id="296" r:id="rId5"/>
    <p:sldId id="273" r:id="rId6"/>
    <p:sldId id="274" r:id="rId7"/>
    <p:sldId id="275" r:id="rId8"/>
    <p:sldId id="276" r:id="rId9"/>
    <p:sldId id="277" r:id="rId10"/>
    <p:sldId id="297" r:id="rId11"/>
    <p:sldId id="278" r:id="rId12"/>
    <p:sldId id="280" r:id="rId13"/>
    <p:sldId id="298" r:id="rId14"/>
    <p:sldId id="281" r:id="rId15"/>
    <p:sldId id="282" r:id="rId16"/>
    <p:sldId id="283" r:id="rId17"/>
    <p:sldId id="284" r:id="rId18"/>
    <p:sldId id="286" r:id="rId19"/>
    <p:sldId id="299" r:id="rId20"/>
    <p:sldId id="287" r:id="rId21"/>
    <p:sldId id="288" r:id="rId22"/>
    <p:sldId id="289" r:id="rId23"/>
    <p:sldId id="290" r:id="rId24"/>
    <p:sldId id="292" r:id="rId25"/>
    <p:sldId id="300" r:id="rId26"/>
    <p:sldId id="291" r:id="rId27"/>
    <p:sldId id="301" r:id="rId28"/>
    <p:sldId id="302" r:id="rId29"/>
    <p:sldId id="303" r:id="rId30"/>
    <p:sldId id="304" r:id="rId31"/>
    <p:sldId id="305" r:id="rId32"/>
    <p:sldId id="306" r:id="rId33"/>
    <p:sldId id="293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594" y="-3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F9948C5-9F77-44B1-9F4B-A9D56224B2E5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A48A8D7-21B1-4BAE-9AB8-660EAFCC3676}">
      <dgm:prSet phldrT="[Текст]"/>
      <dgm:spPr/>
      <dgm:t>
        <a:bodyPr/>
        <a:lstStyle/>
        <a:p>
          <a:r>
            <a:rPr lang="ru-RU" dirty="0" smtClean="0"/>
            <a:t>Система обеспечения безопасности труда включает в себя следующие принципы:</a:t>
          </a:r>
          <a:endParaRPr lang="ru-RU" dirty="0"/>
        </a:p>
      </dgm:t>
    </dgm:pt>
    <dgm:pt modelId="{A4A26482-9529-438B-86E0-64E36E59AAF6}" type="parTrans" cxnId="{7C9950EC-81F4-4F60-80B4-63E7C4A6F780}">
      <dgm:prSet/>
      <dgm:spPr/>
      <dgm:t>
        <a:bodyPr/>
        <a:lstStyle/>
        <a:p>
          <a:endParaRPr lang="ru-RU"/>
        </a:p>
      </dgm:t>
    </dgm:pt>
    <dgm:pt modelId="{10CB428A-D4CF-47F4-83F9-4009F5BD2322}" type="sibTrans" cxnId="{7C9950EC-81F4-4F60-80B4-63E7C4A6F780}">
      <dgm:prSet/>
      <dgm:spPr/>
      <dgm:t>
        <a:bodyPr/>
        <a:lstStyle/>
        <a:p>
          <a:endParaRPr lang="ru-RU"/>
        </a:p>
      </dgm:t>
    </dgm:pt>
    <dgm:pt modelId="{99C7F15E-276D-4111-81D8-F9448C8E094B}">
      <dgm:prSet/>
      <dgm:spPr/>
      <dgm:t>
        <a:bodyPr/>
        <a:lstStyle/>
        <a:p>
          <a:r>
            <a:rPr lang="ru-RU" dirty="0" smtClean="0"/>
            <a:t>1) ориентирующие — диктуют основополагающие идеи поиска решений безопасной деятельности;</a:t>
          </a:r>
          <a:endParaRPr lang="ru-RU" dirty="0"/>
        </a:p>
      </dgm:t>
    </dgm:pt>
    <dgm:pt modelId="{C043662D-3A5F-487B-AF36-7DBF877AD73B}" type="parTrans" cxnId="{83098C00-3946-414C-89CF-01EDF1CA7EFA}">
      <dgm:prSet/>
      <dgm:spPr/>
      <dgm:t>
        <a:bodyPr/>
        <a:lstStyle/>
        <a:p>
          <a:endParaRPr lang="ru-RU"/>
        </a:p>
      </dgm:t>
    </dgm:pt>
    <dgm:pt modelId="{E6EDE3CA-A088-4829-86FA-7B288F5FA18C}" type="sibTrans" cxnId="{83098C00-3946-414C-89CF-01EDF1CA7EFA}">
      <dgm:prSet/>
      <dgm:spPr/>
      <dgm:t>
        <a:bodyPr/>
        <a:lstStyle/>
        <a:p>
          <a:endParaRPr lang="ru-RU"/>
        </a:p>
      </dgm:t>
    </dgm:pt>
    <dgm:pt modelId="{1CCCA386-EB2C-431C-A964-842743B7EA28}">
      <dgm:prSet/>
      <dgm:spPr/>
      <dgm:t>
        <a:bodyPr/>
        <a:lstStyle/>
        <a:p>
          <a:r>
            <a:rPr lang="ru-RU" dirty="0" smtClean="0"/>
            <a:t>2) технические — блокировку, герметизацию, экранирование, защиту расстоянием и так далее;</a:t>
          </a:r>
          <a:endParaRPr lang="ru-RU" dirty="0"/>
        </a:p>
      </dgm:t>
    </dgm:pt>
    <dgm:pt modelId="{75B0040E-6BD7-40BB-B3C6-E6BA7AB14D21}" type="parTrans" cxnId="{1C73706A-9720-459E-BC7C-00A2038D98DB}">
      <dgm:prSet/>
      <dgm:spPr/>
      <dgm:t>
        <a:bodyPr/>
        <a:lstStyle/>
        <a:p>
          <a:endParaRPr lang="ru-RU"/>
        </a:p>
      </dgm:t>
    </dgm:pt>
    <dgm:pt modelId="{1D3E6B0B-6BC4-4BDF-B870-DD90E2AC49B0}" type="sibTrans" cxnId="{1C73706A-9720-459E-BC7C-00A2038D98DB}">
      <dgm:prSet/>
      <dgm:spPr/>
      <dgm:t>
        <a:bodyPr/>
        <a:lstStyle/>
        <a:p>
          <a:endParaRPr lang="ru-RU"/>
        </a:p>
      </dgm:t>
    </dgm:pt>
    <dgm:pt modelId="{E4359C8B-E6AB-445B-A7CE-CF88E9702C52}">
      <dgm:prSet/>
      <dgm:spPr/>
      <dgm:t>
        <a:bodyPr/>
        <a:lstStyle/>
        <a:p>
          <a:r>
            <a:rPr lang="ru-RU" dirty="0" smtClean="0"/>
            <a:t>3) организационные — защиту временем, несовместимость, нормирование, подбор кадров, эргономичность (соблюдение требований охраны труда, комфортности и безопасности условий труда);</a:t>
          </a:r>
          <a:endParaRPr lang="ru-RU" dirty="0"/>
        </a:p>
      </dgm:t>
    </dgm:pt>
    <dgm:pt modelId="{345B0883-38E7-4DC3-B2F5-7871BBF92BB0}" type="parTrans" cxnId="{81432B20-64E0-445B-80D4-E985DE751055}">
      <dgm:prSet/>
      <dgm:spPr/>
      <dgm:t>
        <a:bodyPr/>
        <a:lstStyle/>
        <a:p>
          <a:endParaRPr lang="ru-RU"/>
        </a:p>
      </dgm:t>
    </dgm:pt>
    <dgm:pt modelId="{791A3152-A9DD-4098-8F3C-4F056174BF8F}" type="sibTrans" cxnId="{81432B20-64E0-445B-80D4-E985DE751055}">
      <dgm:prSet/>
      <dgm:spPr/>
      <dgm:t>
        <a:bodyPr/>
        <a:lstStyle/>
        <a:p>
          <a:endParaRPr lang="ru-RU"/>
        </a:p>
      </dgm:t>
    </dgm:pt>
    <dgm:pt modelId="{D58AE82A-D5CD-423B-8DB9-364C3AC8B57E}">
      <dgm:prSet/>
      <dgm:spPr/>
      <dgm:t>
        <a:bodyPr/>
        <a:lstStyle/>
        <a:p>
          <a:r>
            <a:rPr lang="ru-RU" dirty="0" smtClean="0"/>
            <a:t>4) и управленческие — плановость, стимулирование, адекватность, компенсацию, контроль, обратную связь.</a:t>
          </a:r>
          <a:endParaRPr lang="ru-RU" dirty="0"/>
        </a:p>
      </dgm:t>
    </dgm:pt>
    <dgm:pt modelId="{73CA137C-6228-46C5-937C-C6CC0629C7D5}" type="parTrans" cxnId="{FD53EF45-893D-4228-9FC2-C571FB4E2E29}">
      <dgm:prSet/>
      <dgm:spPr/>
      <dgm:t>
        <a:bodyPr/>
        <a:lstStyle/>
        <a:p>
          <a:endParaRPr lang="ru-RU"/>
        </a:p>
      </dgm:t>
    </dgm:pt>
    <dgm:pt modelId="{AF5E5B5C-5013-4910-8CC7-B99DE8E4A57E}" type="sibTrans" cxnId="{FD53EF45-893D-4228-9FC2-C571FB4E2E29}">
      <dgm:prSet/>
      <dgm:spPr/>
      <dgm:t>
        <a:bodyPr/>
        <a:lstStyle/>
        <a:p>
          <a:endParaRPr lang="ru-RU"/>
        </a:p>
      </dgm:t>
    </dgm:pt>
    <dgm:pt modelId="{940A7952-694F-43AF-9CFB-08272D6FFC21}" type="pres">
      <dgm:prSet presAssocID="{1F9948C5-9F77-44B1-9F4B-A9D56224B2E5}" presName="vert0" presStyleCnt="0">
        <dgm:presLayoutVars>
          <dgm:dir/>
          <dgm:animOne val="branch"/>
          <dgm:animLvl val="lvl"/>
        </dgm:presLayoutVars>
      </dgm:prSet>
      <dgm:spPr/>
    </dgm:pt>
    <dgm:pt modelId="{7A531D22-CD9D-4B5D-956B-E6F4A19ECA5F}" type="pres">
      <dgm:prSet presAssocID="{3A48A8D7-21B1-4BAE-9AB8-660EAFCC3676}" presName="thickLine" presStyleLbl="alignNode1" presStyleIdx="0" presStyleCnt="1"/>
      <dgm:spPr/>
    </dgm:pt>
    <dgm:pt modelId="{2533EB53-B707-423D-AA48-0CDA1FD6979D}" type="pres">
      <dgm:prSet presAssocID="{3A48A8D7-21B1-4BAE-9AB8-660EAFCC3676}" presName="horz1" presStyleCnt="0"/>
      <dgm:spPr/>
    </dgm:pt>
    <dgm:pt modelId="{5F160433-FC88-4F4D-ABAD-E66B240A1D74}" type="pres">
      <dgm:prSet presAssocID="{3A48A8D7-21B1-4BAE-9AB8-660EAFCC3676}" presName="tx1" presStyleLbl="revTx" presStyleIdx="0" presStyleCnt="5" custScaleX="137413"/>
      <dgm:spPr/>
      <dgm:t>
        <a:bodyPr/>
        <a:lstStyle/>
        <a:p>
          <a:endParaRPr lang="ru-RU"/>
        </a:p>
      </dgm:t>
    </dgm:pt>
    <dgm:pt modelId="{A212FF4D-6910-4343-80DF-7234C2FC2530}" type="pres">
      <dgm:prSet presAssocID="{3A48A8D7-21B1-4BAE-9AB8-660EAFCC3676}" presName="vert1" presStyleCnt="0"/>
      <dgm:spPr/>
    </dgm:pt>
    <dgm:pt modelId="{FBFE177E-8DD5-4F59-B7D4-46FDB2E5F1BD}" type="pres">
      <dgm:prSet presAssocID="{99C7F15E-276D-4111-81D8-F9448C8E094B}" presName="vertSpace2a" presStyleCnt="0"/>
      <dgm:spPr/>
    </dgm:pt>
    <dgm:pt modelId="{808FDEA4-5E99-4F6A-8105-B6CBC395F0D1}" type="pres">
      <dgm:prSet presAssocID="{99C7F15E-276D-4111-81D8-F9448C8E094B}" presName="horz2" presStyleCnt="0"/>
      <dgm:spPr/>
    </dgm:pt>
    <dgm:pt modelId="{41D8C84B-9529-4368-8D8F-F4A168E673C0}" type="pres">
      <dgm:prSet presAssocID="{99C7F15E-276D-4111-81D8-F9448C8E094B}" presName="horzSpace2" presStyleCnt="0"/>
      <dgm:spPr/>
    </dgm:pt>
    <dgm:pt modelId="{A32A3677-DBFB-462A-BD43-4486A0F5C65B}" type="pres">
      <dgm:prSet presAssocID="{99C7F15E-276D-4111-81D8-F9448C8E094B}" presName="tx2" presStyleLbl="revTx" presStyleIdx="1" presStyleCnt="5" custScaleY="44668"/>
      <dgm:spPr/>
    </dgm:pt>
    <dgm:pt modelId="{0A87E176-C167-4C24-A0E2-11470B0F788D}" type="pres">
      <dgm:prSet presAssocID="{99C7F15E-276D-4111-81D8-F9448C8E094B}" presName="vert2" presStyleCnt="0"/>
      <dgm:spPr/>
    </dgm:pt>
    <dgm:pt modelId="{351CEE94-F25D-4A2E-AF02-DCCB166F1CF8}" type="pres">
      <dgm:prSet presAssocID="{99C7F15E-276D-4111-81D8-F9448C8E094B}" presName="thinLine2b" presStyleLbl="callout" presStyleIdx="0" presStyleCnt="4"/>
      <dgm:spPr/>
    </dgm:pt>
    <dgm:pt modelId="{CB2631F9-D428-4E27-BDA5-34C1368D9890}" type="pres">
      <dgm:prSet presAssocID="{99C7F15E-276D-4111-81D8-F9448C8E094B}" presName="vertSpace2b" presStyleCnt="0"/>
      <dgm:spPr/>
    </dgm:pt>
    <dgm:pt modelId="{B881DA92-758E-40F1-8D67-9B2AC826AD33}" type="pres">
      <dgm:prSet presAssocID="{1CCCA386-EB2C-431C-A964-842743B7EA28}" presName="horz2" presStyleCnt="0"/>
      <dgm:spPr/>
    </dgm:pt>
    <dgm:pt modelId="{ECE22191-77BE-4741-BBF2-8230D515C6DF}" type="pres">
      <dgm:prSet presAssocID="{1CCCA386-EB2C-431C-A964-842743B7EA28}" presName="horzSpace2" presStyleCnt="0"/>
      <dgm:spPr/>
    </dgm:pt>
    <dgm:pt modelId="{B4382BC8-45AA-4844-B4CA-4C0949E179A9}" type="pres">
      <dgm:prSet presAssocID="{1CCCA386-EB2C-431C-A964-842743B7EA28}" presName="tx2" presStyleLbl="revTx" presStyleIdx="2" presStyleCnt="5" custScaleY="51117"/>
      <dgm:spPr/>
    </dgm:pt>
    <dgm:pt modelId="{D25102D0-A74B-4DED-B21D-C6DD7D251870}" type="pres">
      <dgm:prSet presAssocID="{1CCCA386-EB2C-431C-A964-842743B7EA28}" presName="vert2" presStyleCnt="0"/>
      <dgm:spPr/>
    </dgm:pt>
    <dgm:pt modelId="{640595C4-6D1C-42A4-9680-CE23291AD183}" type="pres">
      <dgm:prSet presAssocID="{1CCCA386-EB2C-431C-A964-842743B7EA28}" presName="thinLine2b" presStyleLbl="callout" presStyleIdx="1" presStyleCnt="4"/>
      <dgm:spPr/>
    </dgm:pt>
    <dgm:pt modelId="{1DFCD3AF-D3A9-4E56-A17A-551DDADCF98E}" type="pres">
      <dgm:prSet presAssocID="{1CCCA386-EB2C-431C-A964-842743B7EA28}" presName="vertSpace2b" presStyleCnt="0"/>
      <dgm:spPr/>
    </dgm:pt>
    <dgm:pt modelId="{76E2465D-1DF9-4669-A315-BA3D352B230A}" type="pres">
      <dgm:prSet presAssocID="{E4359C8B-E6AB-445B-A7CE-CF88E9702C52}" presName="horz2" presStyleCnt="0"/>
      <dgm:spPr/>
    </dgm:pt>
    <dgm:pt modelId="{93EF4C9C-CAE8-4A34-B9DB-F330D52CEF8F}" type="pres">
      <dgm:prSet presAssocID="{E4359C8B-E6AB-445B-A7CE-CF88E9702C52}" presName="horzSpace2" presStyleCnt="0"/>
      <dgm:spPr/>
    </dgm:pt>
    <dgm:pt modelId="{0675D2A6-946A-4ED8-A6A3-D18ED17E5844}" type="pres">
      <dgm:prSet presAssocID="{E4359C8B-E6AB-445B-A7CE-CF88E9702C52}" presName="tx2" presStyleLbl="revTx" presStyleIdx="3" presStyleCnt="5" custScaleY="72388"/>
      <dgm:spPr/>
    </dgm:pt>
    <dgm:pt modelId="{03A8431C-E858-44AD-B6D7-3CFE296D5142}" type="pres">
      <dgm:prSet presAssocID="{E4359C8B-E6AB-445B-A7CE-CF88E9702C52}" presName="vert2" presStyleCnt="0"/>
      <dgm:spPr/>
    </dgm:pt>
    <dgm:pt modelId="{9418570E-1646-4E1E-8052-12160C9C9C75}" type="pres">
      <dgm:prSet presAssocID="{E4359C8B-E6AB-445B-A7CE-CF88E9702C52}" presName="thinLine2b" presStyleLbl="callout" presStyleIdx="2" presStyleCnt="4"/>
      <dgm:spPr/>
    </dgm:pt>
    <dgm:pt modelId="{FF796FAE-6D54-4DFF-BD0B-4C0623A413AC}" type="pres">
      <dgm:prSet presAssocID="{E4359C8B-E6AB-445B-A7CE-CF88E9702C52}" presName="vertSpace2b" presStyleCnt="0"/>
      <dgm:spPr/>
    </dgm:pt>
    <dgm:pt modelId="{74454520-FA9B-48E7-BB86-DCD846B6E5FE}" type="pres">
      <dgm:prSet presAssocID="{D58AE82A-D5CD-423B-8DB9-364C3AC8B57E}" presName="horz2" presStyleCnt="0"/>
      <dgm:spPr/>
    </dgm:pt>
    <dgm:pt modelId="{EAFA26A5-7EBC-45E0-BF66-2D93F35A60B2}" type="pres">
      <dgm:prSet presAssocID="{D58AE82A-D5CD-423B-8DB9-364C3AC8B57E}" presName="horzSpace2" presStyleCnt="0"/>
      <dgm:spPr/>
    </dgm:pt>
    <dgm:pt modelId="{64F5F94E-19CB-400C-A7A2-89D060767BE6}" type="pres">
      <dgm:prSet presAssocID="{D58AE82A-D5CD-423B-8DB9-364C3AC8B57E}" presName="tx2" presStyleLbl="revTx" presStyleIdx="4" presStyleCnt="5" custScaleY="57126"/>
      <dgm:spPr/>
    </dgm:pt>
    <dgm:pt modelId="{A2840BB7-6E34-46EA-9E3A-37CD1DAEA998}" type="pres">
      <dgm:prSet presAssocID="{D58AE82A-D5CD-423B-8DB9-364C3AC8B57E}" presName="vert2" presStyleCnt="0"/>
      <dgm:spPr/>
    </dgm:pt>
    <dgm:pt modelId="{B20E5428-0106-4F66-913E-3C3CB2A40C24}" type="pres">
      <dgm:prSet presAssocID="{D58AE82A-D5CD-423B-8DB9-364C3AC8B57E}" presName="thinLine2b" presStyleLbl="callout" presStyleIdx="3" presStyleCnt="4"/>
      <dgm:spPr/>
    </dgm:pt>
    <dgm:pt modelId="{45C8D3D7-BFD2-4ED5-AE42-B358765EF9CC}" type="pres">
      <dgm:prSet presAssocID="{D58AE82A-D5CD-423B-8DB9-364C3AC8B57E}" presName="vertSpace2b" presStyleCnt="0"/>
      <dgm:spPr/>
    </dgm:pt>
  </dgm:ptLst>
  <dgm:cxnLst>
    <dgm:cxn modelId="{044127A9-BB59-43C2-B032-8D0C5150CB64}" type="presOf" srcId="{D58AE82A-D5CD-423B-8DB9-364C3AC8B57E}" destId="{64F5F94E-19CB-400C-A7A2-89D060767BE6}" srcOrd="0" destOrd="0" presId="urn:microsoft.com/office/officeart/2008/layout/LinedList"/>
    <dgm:cxn modelId="{1C73706A-9720-459E-BC7C-00A2038D98DB}" srcId="{3A48A8D7-21B1-4BAE-9AB8-660EAFCC3676}" destId="{1CCCA386-EB2C-431C-A964-842743B7EA28}" srcOrd="1" destOrd="0" parTransId="{75B0040E-6BD7-40BB-B3C6-E6BA7AB14D21}" sibTransId="{1D3E6B0B-6BC4-4BDF-B870-DD90E2AC49B0}"/>
    <dgm:cxn modelId="{50E551D9-940D-4C70-8EF0-4AA8E2E1B3B5}" type="presOf" srcId="{1CCCA386-EB2C-431C-A964-842743B7EA28}" destId="{B4382BC8-45AA-4844-B4CA-4C0949E179A9}" srcOrd="0" destOrd="0" presId="urn:microsoft.com/office/officeart/2008/layout/LinedList"/>
    <dgm:cxn modelId="{83098C00-3946-414C-89CF-01EDF1CA7EFA}" srcId="{3A48A8D7-21B1-4BAE-9AB8-660EAFCC3676}" destId="{99C7F15E-276D-4111-81D8-F9448C8E094B}" srcOrd="0" destOrd="0" parTransId="{C043662D-3A5F-487B-AF36-7DBF877AD73B}" sibTransId="{E6EDE3CA-A088-4829-86FA-7B288F5FA18C}"/>
    <dgm:cxn modelId="{27A4F3B3-3229-43A3-9B81-A00A4FF036E1}" type="presOf" srcId="{99C7F15E-276D-4111-81D8-F9448C8E094B}" destId="{A32A3677-DBFB-462A-BD43-4486A0F5C65B}" srcOrd="0" destOrd="0" presId="urn:microsoft.com/office/officeart/2008/layout/LinedList"/>
    <dgm:cxn modelId="{7C9950EC-81F4-4F60-80B4-63E7C4A6F780}" srcId="{1F9948C5-9F77-44B1-9F4B-A9D56224B2E5}" destId="{3A48A8D7-21B1-4BAE-9AB8-660EAFCC3676}" srcOrd="0" destOrd="0" parTransId="{A4A26482-9529-438B-86E0-64E36E59AAF6}" sibTransId="{10CB428A-D4CF-47F4-83F9-4009F5BD2322}"/>
    <dgm:cxn modelId="{81432B20-64E0-445B-80D4-E985DE751055}" srcId="{3A48A8D7-21B1-4BAE-9AB8-660EAFCC3676}" destId="{E4359C8B-E6AB-445B-A7CE-CF88E9702C52}" srcOrd="2" destOrd="0" parTransId="{345B0883-38E7-4DC3-B2F5-7871BBF92BB0}" sibTransId="{791A3152-A9DD-4098-8F3C-4F056174BF8F}"/>
    <dgm:cxn modelId="{3A8DDD28-EEAF-4676-9BDD-BDD76BDAC1FB}" type="presOf" srcId="{E4359C8B-E6AB-445B-A7CE-CF88E9702C52}" destId="{0675D2A6-946A-4ED8-A6A3-D18ED17E5844}" srcOrd="0" destOrd="0" presId="urn:microsoft.com/office/officeart/2008/layout/LinedList"/>
    <dgm:cxn modelId="{DF0CB877-9820-44DA-87A8-D2DDA3AE94C5}" type="presOf" srcId="{1F9948C5-9F77-44B1-9F4B-A9D56224B2E5}" destId="{940A7952-694F-43AF-9CFB-08272D6FFC21}" srcOrd="0" destOrd="0" presId="urn:microsoft.com/office/officeart/2008/layout/LinedList"/>
    <dgm:cxn modelId="{FD53EF45-893D-4228-9FC2-C571FB4E2E29}" srcId="{3A48A8D7-21B1-4BAE-9AB8-660EAFCC3676}" destId="{D58AE82A-D5CD-423B-8DB9-364C3AC8B57E}" srcOrd="3" destOrd="0" parTransId="{73CA137C-6228-46C5-937C-C6CC0629C7D5}" sibTransId="{AF5E5B5C-5013-4910-8CC7-B99DE8E4A57E}"/>
    <dgm:cxn modelId="{A0937818-9AF7-4FC0-B5CA-C677F0506DB2}" type="presOf" srcId="{3A48A8D7-21B1-4BAE-9AB8-660EAFCC3676}" destId="{5F160433-FC88-4F4D-ABAD-E66B240A1D74}" srcOrd="0" destOrd="0" presId="urn:microsoft.com/office/officeart/2008/layout/LinedList"/>
    <dgm:cxn modelId="{5D2E1481-8F16-4F27-80A2-4DE428939CA6}" type="presParOf" srcId="{940A7952-694F-43AF-9CFB-08272D6FFC21}" destId="{7A531D22-CD9D-4B5D-956B-E6F4A19ECA5F}" srcOrd="0" destOrd="0" presId="urn:microsoft.com/office/officeart/2008/layout/LinedList"/>
    <dgm:cxn modelId="{EC4D71A0-E129-4619-8942-913A4835BFDC}" type="presParOf" srcId="{940A7952-694F-43AF-9CFB-08272D6FFC21}" destId="{2533EB53-B707-423D-AA48-0CDA1FD6979D}" srcOrd="1" destOrd="0" presId="urn:microsoft.com/office/officeart/2008/layout/LinedList"/>
    <dgm:cxn modelId="{98138C7B-48C2-43A4-B8A7-637B3CCFA5A9}" type="presParOf" srcId="{2533EB53-B707-423D-AA48-0CDA1FD6979D}" destId="{5F160433-FC88-4F4D-ABAD-E66B240A1D74}" srcOrd="0" destOrd="0" presId="urn:microsoft.com/office/officeart/2008/layout/LinedList"/>
    <dgm:cxn modelId="{AB37B54B-C1AC-44EA-8B01-E19A75691C46}" type="presParOf" srcId="{2533EB53-B707-423D-AA48-0CDA1FD6979D}" destId="{A212FF4D-6910-4343-80DF-7234C2FC2530}" srcOrd="1" destOrd="0" presId="urn:microsoft.com/office/officeart/2008/layout/LinedList"/>
    <dgm:cxn modelId="{7F9DB168-708D-4FD0-83EB-7293DFBCE7FD}" type="presParOf" srcId="{A212FF4D-6910-4343-80DF-7234C2FC2530}" destId="{FBFE177E-8DD5-4F59-B7D4-46FDB2E5F1BD}" srcOrd="0" destOrd="0" presId="urn:microsoft.com/office/officeart/2008/layout/LinedList"/>
    <dgm:cxn modelId="{03B6CFA8-A933-480E-B4F9-2A53C6EAA8C4}" type="presParOf" srcId="{A212FF4D-6910-4343-80DF-7234C2FC2530}" destId="{808FDEA4-5E99-4F6A-8105-B6CBC395F0D1}" srcOrd="1" destOrd="0" presId="urn:microsoft.com/office/officeart/2008/layout/LinedList"/>
    <dgm:cxn modelId="{8DD33CDC-4E29-4BE9-9EF1-FEBAF7A9D8C0}" type="presParOf" srcId="{808FDEA4-5E99-4F6A-8105-B6CBC395F0D1}" destId="{41D8C84B-9529-4368-8D8F-F4A168E673C0}" srcOrd="0" destOrd="0" presId="urn:microsoft.com/office/officeart/2008/layout/LinedList"/>
    <dgm:cxn modelId="{FE898331-5CBE-4372-AEF3-25930A1A87DD}" type="presParOf" srcId="{808FDEA4-5E99-4F6A-8105-B6CBC395F0D1}" destId="{A32A3677-DBFB-462A-BD43-4486A0F5C65B}" srcOrd="1" destOrd="0" presId="urn:microsoft.com/office/officeart/2008/layout/LinedList"/>
    <dgm:cxn modelId="{8B86BCCD-AA24-4FAB-87EC-D2603D590687}" type="presParOf" srcId="{808FDEA4-5E99-4F6A-8105-B6CBC395F0D1}" destId="{0A87E176-C167-4C24-A0E2-11470B0F788D}" srcOrd="2" destOrd="0" presId="urn:microsoft.com/office/officeart/2008/layout/LinedList"/>
    <dgm:cxn modelId="{376F01CD-C0E0-4DFA-96DC-89E7D4EAAE5B}" type="presParOf" srcId="{A212FF4D-6910-4343-80DF-7234C2FC2530}" destId="{351CEE94-F25D-4A2E-AF02-DCCB166F1CF8}" srcOrd="2" destOrd="0" presId="urn:microsoft.com/office/officeart/2008/layout/LinedList"/>
    <dgm:cxn modelId="{5C37DCCB-1F95-4B63-AA2E-F4A418AC77FE}" type="presParOf" srcId="{A212FF4D-6910-4343-80DF-7234C2FC2530}" destId="{CB2631F9-D428-4E27-BDA5-34C1368D9890}" srcOrd="3" destOrd="0" presId="urn:microsoft.com/office/officeart/2008/layout/LinedList"/>
    <dgm:cxn modelId="{0B764A78-CC03-435E-9B14-5E78C496F10D}" type="presParOf" srcId="{A212FF4D-6910-4343-80DF-7234C2FC2530}" destId="{B881DA92-758E-40F1-8D67-9B2AC826AD33}" srcOrd="4" destOrd="0" presId="urn:microsoft.com/office/officeart/2008/layout/LinedList"/>
    <dgm:cxn modelId="{5999265F-43F1-41A6-9C88-EFB6BA5FE890}" type="presParOf" srcId="{B881DA92-758E-40F1-8D67-9B2AC826AD33}" destId="{ECE22191-77BE-4741-BBF2-8230D515C6DF}" srcOrd="0" destOrd="0" presId="urn:microsoft.com/office/officeart/2008/layout/LinedList"/>
    <dgm:cxn modelId="{68BE2E6C-B9CF-44F7-8A26-45A355F299C2}" type="presParOf" srcId="{B881DA92-758E-40F1-8D67-9B2AC826AD33}" destId="{B4382BC8-45AA-4844-B4CA-4C0949E179A9}" srcOrd="1" destOrd="0" presId="urn:microsoft.com/office/officeart/2008/layout/LinedList"/>
    <dgm:cxn modelId="{D2274DD1-2894-4D9E-900A-674CBB2D4289}" type="presParOf" srcId="{B881DA92-758E-40F1-8D67-9B2AC826AD33}" destId="{D25102D0-A74B-4DED-B21D-C6DD7D251870}" srcOrd="2" destOrd="0" presId="urn:microsoft.com/office/officeart/2008/layout/LinedList"/>
    <dgm:cxn modelId="{5C9A39BC-F9D7-40C5-932C-09DE9CA1D8B4}" type="presParOf" srcId="{A212FF4D-6910-4343-80DF-7234C2FC2530}" destId="{640595C4-6D1C-42A4-9680-CE23291AD183}" srcOrd="5" destOrd="0" presId="urn:microsoft.com/office/officeart/2008/layout/LinedList"/>
    <dgm:cxn modelId="{1842ABE8-FD62-4D2C-AFC1-D3A62E63632B}" type="presParOf" srcId="{A212FF4D-6910-4343-80DF-7234C2FC2530}" destId="{1DFCD3AF-D3A9-4E56-A17A-551DDADCF98E}" srcOrd="6" destOrd="0" presId="urn:microsoft.com/office/officeart/2008/layout/LinedList"/>
    <dgm:cxn modelId="{C0F21564-1017-4B5F-BA7B-DE9A9C888207}" type="presParOf" srcId="{A212FF4D-6910-4343-80DF-7234C2FC2530}" destId="{76E2465D-1DF9-4669-A315-BA3D352B230A}" srcOrd="7" destOrd="0" presId="urn:microsoft.com/office/officeart/2008/layout/LinedList"/>
    <dgm:cxn modelId="{845030DA-5E9B-4C27-8B23-ADEF1846400A}" type="presParOf" srcId="{76E2465D-1DF9-4669-A315-BA3D352B230A}" destId="{93EF4C9C-CAE8-4A34-B9DB-F330D52CEF8F}" srcOrd="0" destOrd="0" presId="urn:microsoft.com/office/officeart/2008/layout/LinedList"/>
    <dgm:cxn modelId="{2582A88C-C0FD-4BB3-8559-72DCA410FEFE}" type="presParOf" srcId="{76E2465D-1DF9-4669-A315-BA3D352B230A}" destId="{0675D2A6-946A-4ED8-A6A3-D18ED17E5844}" srcOrd="1" destOrd="0" presId="urn:microsoft.com/office/officeart/2008/layout/LinedList"/>
    <dgm:cxn modelId="{3F0D2C9D-6047-43B4-A4AC-7AE7C0C44A8A}" type="presParOf" srcId="{76E2465D-1DF9-4669-A315-BA3D352B230A}" destId="{03A8431C-E858-44AD-B6D7-3CFE296D5142}" srcOrd="2" destOrd="0" presId="urn:microsoft.com/office/officeart/2008/layout/LinedList"/>
    <dgm:cxn modelId="{EBF561C4-A4C3-494A-85F9-FCBB733ABC7E}" type="presParOf" srcId="{A212FF4D-6910-4343-80DF-7234C2FC2530}" destId="{9418570E-1646-4E1E-8052-12160C9C9C75}" srcOrd="8" destOrd="0" presId="urn:microsoft.com/office/officeart/2008/layout/LinedList"/>
    <dgm:cxn modelId="{AC1E7AC3-C049-4819-A61D-D7AC24BBAB74}" type="presParOf" srcId="{A212FF4D-6910-4343-80DF-7234C2FC2530}" destId="{FF796FAE-6D54-4DFF-BD0B-4C0623A413AC}" srcOrd="9" destOrd="0" presId="urn:microsoft.com/office/officeart/2008/layout/LinedList"/>
    <dgm:cxn modelId="{D1C65578-66FE-4DCF-9D91-59EA59FEF5E2}" type="presParOf" srcId="{A212FF4D-6910-4343-80DF-7234C2FC2530}" destId="{74454520-FA9B-48E7-BB86-DCD846B6E5FE}" srcOrd="10" destOrd="0" presId="urn:microsoft.com/office/officeart/2008/layout/LinedList"/>
    <dgm:cxn modelId="{056EB9DC-6425-4256-B6C9-B792FAE4B173}" type="presParOf" srcId="{74454520-FA9B-48E7-BB86-DCD846B6E5FE}" destId="{EAFA26A5-7EBC-45E0-BF66-2D93F35A60B2}" srcOrd="0" destOrd="0" presId="urn:microsoft.com/office/officeart/2008/layout/LinedList"/>
    <dgm:cxn modelId="{810B076A-CB6A-4913-AF7B-15D010C26E28}" type="presParOf" srcId="{74454520-FA9B-48E7-BB86-DCD846B6E5FE}" destId="{64F5F94E-19CB-400C-A7A2-89D060767BE6}" srcOrd="1" destOrd="0" presId="urn:microsoft.com/office/officeart/2008/layout/LinedList"/>
    <dgm:cxn modelId="{168DFF92-30C8-4E14-86E6-10DE498531A7}" type="presParOf" srcId="{74454520-FA9B-48E7-BB86-DCD846B6E5FE}" destId="{A2840BB7-6E34-46EA-9E3A-37CD1DAEA998}" srcOrd="2" destOrd="0" presId="urn:microsoft.com/office/officeart/2008/layout/LinedList"/>
    <dgm:cxn modelId="{42176142-3531-45D4-AF0E-F30D542F87E7}" type="presParOf" srcId="{A212FF4D-6910-4343-80DF-7234C2FC2530}" destId="{B20E5428-0106-4F66-913E-3C3CB2A40C24}" srcOrd="11" destOrd="0" presId="urn:microsoft.com/office/officeart/2008/layout/LinedList"/>
    <dgm:cxn modelId="{C17E807C-01B6-4492-8D6E-3B82917EC01E}" type="presParOf" srcId="{A212FF4D-6910-4343-80DF-7234C2FC2530}" destId="{45C8D3D7-BFD2-4ED5-AE42-B358765EF9CC}" srcOrd="12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2387757-C13C-4300-BA1F-CF5C20749730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9A859C8-A5BE-4242-A45E-F2FA84C00307}">
      <dgm:prSet phldrT="[Текст]" custT="1"/>
      <dgm:spPr/>
      <dgm:t>
        <a:bodyPr/>
        <a:lstStyle/>
        <a:p>
          <a:r>
            <a:rPr lang="ru-RU" sz="2400" dirty="0" smtClean="0"/>
            <a:t>В зависимости от условий среды стрессоры оказывают на организм </a:t>
          </a:r>
          <a:endParaRPr lang="ru-RU" sz="2400" dirty="0"/>
        </a:p>
      </dgm:t>
    </dgm:pt>
    <dgm:pt modelId="{9FDD4C89-0EC8-4EE0-9349-A2C59662826D}" type="parTrans" cxnId="{ADE38F85-5F36-4C50-97F9-C54FBF7BEE42}">
      <dgm:prSet/>
      <dgm:spPr/>
      <dgm:t>
        <a:bodyPr/>
        <a:lstStyle/>
        <a:p>
          <a:endParaRPr lang="ru-RU"/>
        </a:p>
      </dgm:t>
    </dgm:pt>
    <dgm:pt modelId="{701A3009-8F01-4598-9D4A-6CB6C99506ED}" type="sibTrans" cxnId="{ADE38F85-5F36-4C50-97F9-C54FBF7BEE42}">
      <dgm:prSet/>
      <dgm:spPr/>
      <dgm:t>
        <a:bodyPr/>
        <a:lstStyle/>
        <a:p>
          <a:endParaRPr lang="ru-RU"/>
        </a:p>
      </dgm:t>
    </dgm:pt>
    <dgm:pt modelId="{A1064CD0-15D0-4312-8B4F-0B93BF4ADC96}">
      <dgm:prSet phldrT="[Текст]" custT="1"/>
      <dgm:spPr/>
      <dgm:t>
        <a:bodyPr/>
        <a:lstStyle/>
        <a:p>
          <a:r>
            <a:rPr lang="ru-RU" sz="2400" dirty="0" smtClean="0"/>
            <a:t>раздельное, </a:t>
          </a:r>
          <a:endParaRPr lang="ru-RU" sz="2400" dirty="0"/>
        </a:p>
      </dgm:t>
    </dgm:pt>
    <dgm:pt modelId="{1D583899-45C1-42B2-80C7-D3B17FD730C5}" type="parTrans" cxnId="{9A1B84FA-1985-426F-8D0F-59ED00992589}">
      <dgm:prSet/>
      <dgm:spPr/>
      <dgm:t>
        <a:bodyPr/>
        <a:lstStyle/>
        <a:p>
          <a:endParaRPr lang="ru-RU"/>
        </a:p>
      </dgm:t>
    </dgm:pt>
    <dgm:pt modelId="{84EC1608-89C7-43CC-A0CB-1F039A3605B3}" type="sibTrans" cxnId="{9A1B84FA-1985-426F-8D0F-59ED00992589}">
      <dgm:prSet/>
      <dgm:spPr/>
      <dgm:t>
        <a:bodyPr/>
        <a:lstStyle/>
        <a:p>
          <a:endParaRPr lang="ru-RU"/>
        </a:p>
      </dgm:t>
    </dgm:pt>
    <dgm:pt modelId="{74D31D12-93B1-40CB-BED5-B03C823282C5}">
      <dgm:prSet phldrT="[Текст]" custT="1"/>
      <dgm:spPr/>
      <dgm:t>
        <a:bodyPr/>
        <a:lstStyle/>
        <a:p>
          <a:r>
            <a:rPr lang="ru-RU" sz="2400" dirty="0" smtClean="0"/>
            <a:t>комбинированное, </a:t>
          </a:r>
          <a:endParaRPr lang="ru-RU" sz="2400" dirty="0"/>
        </a:p>
      </dgm:t>
    </dgm:pt>
    <dgm:pt modelId="{6DA87E72-948D-4897-8F58-CA13FB694440}" type="parTrans" cxnId="{50A31A0B-934F-4DE8-A0EC-157CC4036DB2}">
      <dgm:prSet/>
      <dgm:spPr/>
      <dgm:t>
        <a:bodyPr/>
        <a:lstStyle/>
        <a:p>
          <a:endParaRPr lang="ru-RU"/>
        </a:p>
      </dgm:t>
    </dgm:pt>
    <dgm:pt modelId="{44895A98-3E52-4CA6-B38E-9FDC57EECE11}" type="sibTrans" cxnId="{50A31A0B-934F-4DE8-A0EC-157CC4036DB2}">
      <dgm:prSet/>
      <dgm:spPr/>
      <dgm:t>
        <a:bodyPr/>
        <a:lstStyle/>
        <a:p>
          <a:endParaRPr lang="ru-RU"/>
        </a:p>
      </dgm:t>
    </dgm:pt>
    <dgm:pt modelId="{52273D27-8384-4404-A188-63E77542214A}">
      <dgm:prSet phldrT="[Текст]" custT="1"/>
      <dgm:spPr/>
      <dgm:t>
        <a:bodyPr/>
        <a:lstStyle/>
        <a:p>
          <a:r>
            <a:rPr lang="ru-RU" sz="2400" dirty="0" smtClean="0"/>
            <a:t>комплексное</a:t>
          </a:r>
          <a:endParaRPr lang="ru-RU" sz="2400" dirty="0"/>
        </a:p>
      </dgm:t>
    </dgm:pt>
    <dgm:pt modelId="{7BDEEC62-F084-4D87-B9C6-BB75FD8DBB83}" type="parTrans" cxnId="{1C5FABE4-16E4-4BBE-A471-47517FCF5084}">
      <dgm:prSet/>
      <dgm:spPr/>
      <dgm:t>
        <a:bodyPr/>
        <a:lstStyle/>
        <a:p>
          <a:endParaRPr lang="ru-RU"/>
        </a:p>
      </dgm:t>
    </dgm:pt>
    <dgm:pt modelId="{65D668E6-25DE-4320-B5C1-A9DA5723DD18}" type="sibTrans" cxnId="{1C5FABE4-16E4-4BBE-A471-47517FCF5084}">
      <dgm:prSet/>
      <dgm:spPr/>
      <dgm:t>
        <a:bodyPr/>
        <a:lstStyle/>
        <a:p>
          <a:endParaRPr lang="ru-RU"/>
        </a:p>
      </dgm:t>
    </dgm:pt>
    <dgm:pt modelId="{B41FA9E9-9176-459B-AEA5-F06DF3F4EB3C}">
      <dgm:prSet phldrT="[Текст]" custT="1"/>
      <dgm:spPr/>
      <dgm:t>
        <a:bodyPr/>
        <a:lstStyle/>
        <a:p>
          <a:r>
            <a:rPr lang="ru-RU" sz="2400" dirty="0" smtClean="0"/>
            <a:t>или сочетанное действие. </a:t>
          </a:r>
          <a:endParaRPr lang="ru-RU" sz="2400" dirty="0"/>
        </a:p>
      </dgm:t>
    </dgm:pt>
    <dgm:pt modelId="{8ACBF085-AD5E-4244-A5AC-A3C1AED0CC48}" type="parTrans" cxnId="{5E1CAAFE-15BB-4B24-9193-97463FEBEFCD}">
      <dgm:prSet/>
      <dgm:spPr/>
      <dgm:t>
        <a:bodyPr/>
        <a:lstStyle/>
        <a:p>
          <a:endParaRPr lang="ru-RU"/>
        </a:p>
      </dgm:t>
    </dgm:pt>
    <dgm:pt modelId="{6BCA18F2-D270-45A3-8EA4-815A2782930C}" type="sibTrans" cxnId="{5E1CAAFE-15BB-4B24-9193-97463FEBEFCD}">
      <dgm:prSet/>
      <dgm:spPr/>
      <dgm:t>
        <a:bodyPr/>
        <a:lstStyle/>
        <a:p>
          <a:endParaRPr lang="ru-RU"/>
        </a:p>
      </dgm:t>
    </dgm:pt>
    <dgm:pt modelId="{D419613B-4829-4D69-96C8-A086FCE87AE1}" type="pres">
      <dgm:prSet presAssocID="{02387757-C13C-4300-BA1F-CF5C20749730}" presName="vert0" presStyleCnt="0">
        <dgm:presLayoutVars>
          <dgm:dir/>
          <dgm:animOne val="branch"/>
          <dgm:animLvl val="lvl"/>
        </dgm:presLayoutVars>
      </dgm:prSet>
      <dgm:spPr/>
    </dgm:pt>
    <dgm:pt modelId="{E69BFC26-1ADB-4522-AB4D-E8E9A4CD7269}" type="pres">
      <dgm:prSet presAssocID="{09A859C8-A5BE-4242-A45E-F2FA84C00307}" presName="thickLine" presStyleLbl="alignNode1" presStyleIdx="0" presStyleCnt="1"/>
      <dgm:spPr/>
    </dgm:pt>
    <dgm:pt modelId="{16B467F9-93D5-4399-B671-F371D23A8DD9}" type="pres">
      <dgm:prSet presAssocID="{09A859C8-A5BE-4242-A45E-F2FA84C00307}" presName="horz1" presStyleCnt="0"/>
      <dgm:spPr/>
    </dgm:pt>
    <dgm:pt modelId="{3DE268F0-E2E3-4E01-AE7A-06A322F6BA08}" type="pres">
      <dgm:prSet presAssocID="{09A859C8-A5BE-4242-A45E-F2FA84C00307}" presName="tx1" presStyleLbl="revTx" presStyleIdx="0" presStyleCnt="5" custScaleX="119298"/>
      <dgm:spPr/>
      <dgm:t>
        <a:bodyPr/>
        <a:lstStyle/>
        <a:p>
          <a:endParaRPr lang="ru-RU"/>
        </a:p>
      </dgm:t>
    </dgm:pt>
    <dgm:pt modelId="{720619D3-EC55-4913-8065-21065BEF2A22}" type="pres">
      <dgm:prSet presAssocID="{09A859C8-A5BE-4242-A45E-F2FA84C00307}" presName="vert1" presStyleCnt="0"/>
      <dgm:spPr/>
    </dgm:pt>
    <dgm:pt modelId="{BF6FBE5F-B27A-4CFA-B35B-FE839ABF0A7A}" type="pres">
      <dgm:prSet presAssocID="{A1064CD0-15D0-4312-8B4F-0B93BF4ADC96}" presName="vertSpace2a" presStyleCnt="0"/>
      <dgm:spPr/>
    </dgm:pt>
    <dgm:pt modelId="{ED6268FE-2D64-4396-A243-BEFE8D91A934}" type="pres">
      <dgm:prSet presAssocID="{A1064CD0-15D0-4312-8B4F-0B93BF4ADC96}" presName="horz2" presStyleCnt="0"/>
      <dgm:spPr/>
    </dgm:pt>
    <dgm:pt modelId="{321F7549-CC4C-4E31-B8C4-E25566E1791D}" type="pres">
      <dgm:prSet presAssocID="{A1064CD0-15D0-4312-8B4F-0B93BF4ADC96}" presName="horzSpace2" presStyleCnt="0"/>
      <dgm:spPr/>
    </dgm:pt>
    <dgm:pt modelId="{75E92460-64A4-41AA-B538-532F2B0F6F8E}" type="pres">
      <dgm:prSet presAssocID="{A1064CD0-15D0-4312-8B4F-0B93BF4ADC96}" presName="tx2" presStyleLbl="revTx" presStyleIdx="1" presStyleCnt="5"/>
      <dgm:spPr/>
      <dgm:t>
        <a:bodyPr/>
        <a:lstStyle/>
        <a:p>
          <a:endParaRPr lang="ru-RU"/>
        </a:p>
      </dgm:t>
    </dgm:pt>
    <dgm:pt modelId="{0DCB18E9-2FB8-4AAF-9D82-08D1595DE355}" type="pres">
      <dgm:prSet presAssocID="{A1064CD0-15D0-4312-8B4F-0B93BF4ADC96}" presName="vert2" presStyleCnt="0"/>
      <dgm:spPr/>
    </dgm:pt>
    <dgm:pt modelId="{3A7CC1F1-A046-4540-ACEC-EF133A5D5505}" type="pres">
      <dgm:prSet presAssocID="{A1064CD0-15D0-4312-8B4F-0B93BF4ADC96}" presName="thinLine2b" presStyleLbl="callout" presStyleIdx="0" presStyleCnt="4"/>
      <dgm:spPr/>
    </dgm:pt>
    <dgm:pt modelId="{8738E957-B19E-44E2-90D6-E49A9D7381E9}" type="pres">
      <dgm:prSet presAssocID="{A1064CD0-15D0-4312-8B4F-0B93BF4ADC96}" presName="vertSpace2b" presStyleCnt="0"/>
      <dgm:spPr/>
    </dgm:pt>
    <dgm:pt modelId="{24740AE8-62F4-4114-A082-EEE3191365B7}" type="pres">
      <dgm:prSet presAssocID="{74D31D12-93B1-40CB-BED5-B03C823282C5}" presName="horz2" presStyleCnt="0"/>
      <dgm:spPr/>
    </dgm:pt>
    <dgm:pt modelId="{5C0657C1-80DE-400C-B17B-E1E1AE960EF7}" type="pres">
      <dgm:prSet presAssocID="{74D31D12-93B1-40CB-BED5-B03C823282C5}" presName="horzSpace2" presStyleCnt="0"/>
      <dgm:spPr/>
    </dgm:pt>
    <dgm:pt modelId="{EE3F5D3B-A1E2-4674-903D-014521A8645A}" type="pres">
      <dgm:prSet presAssocID="{74D31D12-93B1-40CB-BED5-B03C823282C5}" presName="tx2" presStyleLbl="revTx" presStyleIdx="2" presStyleCnt="5"/>
      <dgm:spPr/>
    </dgm:pt>
    <dgm:pt modelId="{40B88365-205A-480B-B8D9-55298D8796AC}" type="pres">
      <dgm:prSet presAssocID="{74D31D12-93B1-40CB-BED5-B03C823282C5}" presName="vert2" presStyleCnt="0"/>
      <dgm:spPr/>
    </dgm:pt>
    <dgm:pt modelId="{FE8DB457-1C55-4F6F-9BFE-0E757C5077E2}" type="pres">
      <dgm:prSet presAssocID="{74D31D12-93B1-40CB-BED5-B03C823282C5}" presName="thinLine2b" presStyleLbl="callout" presStyleIdx="1" presStyleCnt="4"/>
      <dgm:spPr/>
    </dgm:pt>
    <dgm:pt modelId="{67173F92-5E7B-429A-9B05-A8E6792F09D3}" type="pres">
      <dgm:prSet presAssocID="{74D31D12-93B1-40CB-BED5-B03C823282C5}" presName="vertSpace2b" presStyleCnt="0"/>
      <dgm:spPr/>
    </dgm:pt>
    <dgm:pt modelId="{BFAD72D2-0F59-4D2B-9C8C-54DF3BEB4549}" type="pres">
      <dgm:prSet presAssocID="{52273D27-8384-4404-A188-63E77542214A}" presName="horz2" presStyleCnt="0"/>
      <dgm:spPr/>
    </dgm:pt>
    <dgm:pt modelId="{A70E60E2-B8E0-4850-850F-D9C6013CC306}" type="pres">
      <dgm:prSet presAssocID="{52273D27-8384-4404-A188-63E77542214A}" presName="horzSpace2" presStyleCnt="0"/>
      <dgm:spPr/>
    </dgm:pt>
    <dgm:pt modelId="{064BAF84-FB7E-4E0D-A74A-4F3208FEADEF}" type="pres">
      <dgm:prSet presAssocID="{52273D27-8384-4404-A188-63E77542214A}" presName="tx2" presStyleLbl="revTx" presStyleIdx="3" presStyleCnt="5"/>
      <dgm:spPr/>
    </dgm:pt>
    <dgm:pt modelId="{F78EA99F-673C-4D6B-9B04-3D6439B6140C}" type="pres">
      <dgm:prSet presAssocID="{52273D27-8384-4404-A188-63E77542214A}" presName="vert2" presStyleCnt="0"/>
      <dgm:spPr/>
    </dgm:pt>
    <dgm:pt modelId="{196A90C4-81F5-4A9C-928E-56C8B267E376}" type="pres">
      <dgm:prSet presAssocID="{52273D27-8384-4404-A188-63E77542214A}" presName="thinLine2b" presStyleLbl="callout" presStyleIdx="2" presStyleCnt="4"/>
      <dgm:spPr/>
    </dgm:pt>
    <dgm:pt modelId="{995F62F5-70E3-4FA8-8844-B3043938D5AF}" type="pres">
      <dgm:prSet presAssocID="{52273D27-8384-4404-A188-63E77542214A}" presName="vertSpace2b" presStyleCnt="0"/>
      <dgm:spPr/>
    </dgm:pt>
    <dgm:pt modelId="{74F068F4-42E4-4DBF-A013-49B7ADB3EB5F}" type="pres">
      <dgm:prSet presAssocID="{B41FA9E9-9176-459B-AEA5-F06DF3F4EB3C}" presName="horz2" presStyleCnt="0"/>
      <dgm:spPr/>
    </dgm:pt>
    <dgm:pt modelId="{DDE22354-AA03-48AC-AB3C-F362C455A2D3}" type="pres">
      <dgm:prSet presAssocID="{B41FA9E9-9176-459B-AEA5-F06DF3F4EB3C}" presName="horzSpace2" presStyleCnt="0"/>
      <dgm:spPr/>
    </dgm:pt>
    <dgm:pt modelId="{29D726EB-4E13-4D1A-AEE3-CF4DC0BF1D3C}" type="pres">
      <dgm:prSet presAssocID="{B41FA9E9-9176-459B-AEA5-F06DF3F4EB3C}" presName="tx2" presStyleLbl="revTx" presStyleIdx="4" presStyleCnt="5"/>
      <dgm:spPr/>
    </dgm:pt>
    <dgm:pt modelId="{4EDBD706-FDBF-4ABB-A8A1-D73A305E9333}" type="pres">
      <dgm:prSet presAssocID="{B41FA9E9-9176-459B-AEA5-F06DF3F4EB3C}" presName="vert2" presStyleCnt="0"/>
      <dgm:spPr/>
    </dgm:pt>
    <dgm:pt modelId="{7BC45842-E877-4C9D-AB0B-473144A88088}" type="pres">
      <dgm:prSet presAssocID="{B41FA9E9-9176-459B-AEA5-F06DF3F4EB3C}" presName="thinLine2b" presStyleLbl="callout" presStyleIdx="3" presStyleCnt="4"/>
      <dgm:spPr/>
    </dgm:pt>
    <dgm:pt modelId="{D1B658F0-882C-4D98-BC2C-B0883BF48C3B}" type="pres">
      <dgm:prSet presAssocID="{B41FA9E9-9176-459B-AEA5-F06DF3F4EB3C}" presName="vertSpace2b" presStyleCnt="0"/>
      <dgm:spPr/>
    </dgm:pt>
  </dgm:ptLst>
  <dgm:cxnLst>
    <dgm:cxn modelId="{62340152-AA0B-430A-B1DC-A21C73C06644}" type="presOf" srcId="{74D31D12-93B1-40CB-BED5-B03C823282C5}" destId="{EE3F5D3B-A1E2-4674-903D-014521A8645A}" srcOrd="0" destOrd="0" presId="urn:microsoft.com/office/officeart/2008/layout/LinedList"/>
    <dgm:cxn modelId="{50A31A0B-934F-4DE8-A0EC-157CC4036DB2}" srcId="{09A859C8-A5BE-4242-A45E-F2FA84C00307}" destId="{74D31D12-93B1-40CB-BED5-B03C823282C5}" srcOrd="1" destOrd="0" parTransId="{6DA87E72-948D-4897-8F58-CA13FB694440}" sibTransId="{44895A98-3E52-4CA6-B38E-9FDC57EECE11}"/>
    <dgm:cxn modelId="{ADE38F85-5F36-4C50-97F9-C54FBF7BEE42}" srcId="{02387757-C13C-4300-BA1F-CF5C20749730}" destId="{09A859C8-A5BE-4242-A45E-F2FA84C00307}" srcOrd="0" destOrd="0" parTransId="{9FDD4C89-0EC8-4EE0-9349-A2C59662826D}" sibTransId="{701A3009-8F01-4598-9D4A-6CB6C99506ED}"/>
    <dgm:cxn modelId="{9A1B84FA-1985-426F-8D0F-59ED00992589}" srcId="{09A859C8-A5BE-4242-A45E-F2FA84C00307}" destId="{A1064CD0-15D0-4312-8B4F-0B93BF4ADC96}" srcOrd="0" destOrd="0" parTransId="{1D583899-45C1-42B2-80C7-D3B17FD730C5}" sibTransId="{84EC1608-89C7-43CC-A0CB-1F039A3605B3}"/>
    <dgm:cxn modelId="{5E1CAAFE-15BB-4B24-9193-97463FEBEFCD}" srcId="{09A859C8-A5BE-4242-A45E-F2FA84C00307}" destId="{B41FA9E9-9176-459B-AEA5-F06DF3F4EB3C}" srcOrd="3" destOrd="0" parTransId="{8ACBF085-AD5E-4244-A5AC-A3C1AED0CC48}" sibTransId="{6BCA18F2-D270-45A3-8EA4-815A2782930C}"/>
    <dgm:cxn modelId="{88018619-CADE-4FEA-B621-31CF4AC53F36}" type="presOf" srcId="{52273D27-8384-4404-A188-63E77542214A}" destId="{064BAF84-FB7E-4E0D-A74A-4F3208FEADEF}" srcOrd="0" destOrd="0" presId="urn:microsoft.com/office/officeart/2008/layout/LinedList"/>
    <dgm:cxn modelId="{1C5FABE4-16E4-4BBE-A471-47517FCF5084}" srcId="{09A859C8-A5BE-4242-A45E-F2FA84C00307}" destId="{52273D27-8384-4404-A188-63E77542214A}" srcOrd="2" destOrd="0" parTransId="{7BDEEC62-F084-4D87-B9C6-BB75FD8DBB83}" sibTransId="{65D668E6-25DE-4320-B5C1-A9DA5723DD18}"/>
    <dgm:cxn modelId="{5793AFF7-4406-417C-BC12-DE2897C53D16}" type="presOf" srcId="{02387757-C13C-4300-BA1F-CF5C20749730}" destId="{D419613B-4829-4D69-96C8-A086FCE87AE1}" srcOrd="0" destOrd="0" presId="urn:microsoft.com/office/officeart/2008/layout/LinedList"/>
    <dgm:cxn modelId="{775E554F-F33C-4924-A03F-A2244D44706E}" type="presOf" srcId="{A1064CD0-15D0-4312-8B4F-0B93BF4ADC96}" destId="{75E92460-64A4-41AA-B538-532F2B0F6F8E}" srcOrd="0" destOrd="0" presId="urn:microsoft.com/office/officeart/2008/layout/LinedList"/>
    <dgm:cxn modelId="{13D70D61-844B-44F1-9C91-1BDE99904AAF}" type="presOf" srcId="{B41FA9E9-9176-459B-AEA5-F06DF3F4EB3C}" destId="{29D726EB-4E13-4D1A-AEE3-CF4DC0BF1D3C}" srcOrd="0" destOrd="0" presId="urn:microsoft.com/office/officeart/2008/layout/LinedList"/>
    <dgm:cxn modelId="{C6F6E621-1789-4694-92BD-BD58D6111CAB}" type="presOf" srcId="{09A859C8-A5BE-4242-A45E-F2FA84C00307}" destId="{3DE268F0-E2E3-4E01-AE7A-06A322F6BA08}" srcOrd="0" destOrd="0" presId="urn:microsoft.com/office/officeart/2008/layout/LinedList"/>
    <dgm:cxn modelId="{C61CFC2F-34CC-40CD-A16B-1D89034ED427}" type="presParOf" srcId="{D419613B-4829-4D69-96C8-A086FCE87AE1}" destId="{E69BFC26-1ADB-4522-AB4D-E8E9A4CD7269}" srcOrd="0" destOrd="0" presId="urn:microsoft.com/office/officeart/2008/layout/LinedList"/>
    <dgm:cxn modelId="{5FA6CA54-3877-48E5-8C1E-0A68A70B50E7}" type="presParOf" srcId="{D419613B-4829-4D69-96C8-A086FCE87AE1}" destId="{16B467F9-93D5-4399-B671-F371D23A8DD9}" srcOrd="1" destOrd="0" presId="urn:microsoft.com/office/officeart/2008/layout/LinedList"/>
    <dgm:cxn modelId="{5BDFE020-A53B-4494-8380-BC3718D370BD}" type="presParOf" srcId="{16B467F9-93D5-4399-B671-F371D23A8DD9}" destId="{3DE268F0-E2E3-4E01-AE7A-06A322F6BA08}" srcOrd="0" destOrd="0" presId="urn:microsoft.com/office/officeart/2008/layout/LinedList"/>
    <dgm:cxn modelId="{1E3D93DA-FF8F-4DFD-BF4B-23C6737B62D0}" type="presParOf" srcId="{16B467F9-93D5-4399-B671-F371D23A8DD9}" destId="{720619D3-EC55-4913-8065-21065BEF2A22}" srcOrd="1" destOrd="0" presId="urn:microsoft.com/office/officeart/2008/layout/LinedList"/>
    <dgm:cxn modelId="{DECBFC8A-E14A-40B9-81AB-4D807A1755FE}" type="presParOf" srcId="{720619D3-EC55-4913-8065-21065BEF2A22}" destId="{BF6FBE5F-B27A-4CFA-B35B-FE839ABF0A7A}" srcOrd="0" destOrd="0" presId="urn:microsoft.com/office/officeart/2008/layout/LinedList"/>
    <dgm:cxn modelId="{AD86F9C8-E087-422A-B10F-947D1DEA9C33}" type="presParOf" srcId="{720619D3-EC55-4913-8065-21065BEF2A22}" destId="{ED6268FE-2D64-4396-A243-BEFE8D91A934}" srcOrd="1" destOrd="0" presId="urn:microsoft.com/office/officeart/2008/layout/LinedList"/>
    <dgm:cxn modelId="{F5861216-D7DF-412C-A0C3-7CD4D9C514BF}" type="presParOf" srcId="{ED6268FE-2D64-4396-A243-BEFE8D91A934}" destId="{321F7549-CC4C-4E31-B8C4-E25566E1791D}" srcOrd="0" destOrd="0" presId="urn:microsoft.com/office/officeart/2008/layout/LinedList"/>
    <dgm:cxn modelId="{7B66A240-B5D5-400E-908F-A603F94F3232}" type="presParOf" srcId="{ED6268FE-2D64-4396-A243-BEFE8D91A934}" destId="{75E92460-64A4-41AA-B538-532F2B0F6F8E}" srcOrd="1" destOrd="0" presId="urn:microsoft.com/office/officeart/2008/layout/LinedList"/>
    <dgm:cxn modelId="{13D2CCB2-B423-482C-851D-120068261F4B}" type="presParOf" srcId="{ED6268FE-2D64-4396-A243-BEFE8D91A934}" destId="{0DCB18E9-2FB8-4AAF-9D82-08D1595DE355}" srcOrd="2" destOrd="0" presId="urn:microsoft.com/office/officeart/2008/layout/LinedList"/>
    <dgm:cxn modelId="{A54D398A-D606-4E15-A932-86960ABBF528}" type="presParOf" srcId="{720619D3-EC55-4913-8065-21065BEF2A22}" destId="{3A7CC1F1-A046-4540-ACEC-EF133A5D5505}" srcOrd="2" destOrd="0" presId="urn:microsoft.com/office/officeart/2008/layout/LinedList"/>
    <dgm:cxn modelId="{59F9B4AF-D91F-46C0-B5C4-0FA68C02EB0A}" type="presParOf" srcId="{720619D3-EC55-4913-8065-21065BEF2A22}" destId="{8738E957-B19E-44E2-90D6-E49A9D7381E9}" srcOrd="3" destOrd="0" presId="urn:microsoft.com/office/officeart/2008/layout/LinedList"/>
    <dgm:cxn modelId="{74461C22-1A50-469A-B4CB-C24FD0497492}" type="presParOf" srcId="{720619D3-EC55-4913-8065-21065BEF2A22}" destId="{24740AE8-62F4-4114-A082-EEE3191365B7}" srcOrd="4" destOrd="0" presId="urn:microsoft.com/office/officeart/2008/layout/LinedList"/>
    <dgm:cxn modelId="{D984D28A-B863-4AEF-8D99-3E046803343E}" type="presParOf" srcId="{24740AE8-62F4-4114-A082-EEE3191365B7}" destId="{5C0657C1-80DE-400C-B17B-E1E1AE960EF7}" srcOrd="0" destOrd="0" presId="urn:microsoft.com/office/officeart/2008/layout/LinedList"/>
    <dgm:cxn modelId="{FD887120-767A-4959-8500-AFFA3055F574}" type="presParOf" srcId="{24740AE8-62F4-4114-A082-EEE3191365B7}" destId="{EE3F5D3B-A1E2-4674-903D-014521A8645A}" srcOrd="1" destOrd="0" presId="urn:microsoft.com/office/officeart/2008/layout/LinedList"/>
    <dgm:cxn modelId="{282E81E8-087A-4E43-A58E-87DC1AAF3FFA}" type="presParOf" srcId="{24740AE8-62F4-4114-A082-EEE3191365B7}" destId="{40B88365-205A-480B-B8D9-55298D8796AC}" srcOrd="2" destOrd="0" presId="urn:microsoft.com/office/officeart/2008/layout/LinedList"/>
    <dgm:cxn modelId="{9EC6DFC1-1E36-426D-9F0C-6C53A8BBE07B}" type="presParOf" srcId="{720619D3-EC55-4913-8065-21065BEF2A22}" destId="{FE8DB457-1C55-4F6F-9BFE-0E757C5077E2}" srcOrd="5" destOrd="0" presId="urn:microsoft.com/office/officeart/2008/layout/LinedList"/>
    <dgm:cxn modelId="{8ACC655E-23F5-4C57-976C-A1586A0C9EF0}" type="presParOf" srcId="{720619D3-EC55-4913-8065-21065BEF2A22}" destId="{67173F92-5E7B-429A-9B05-A8E6792F09D3}" srcOrd="6" destOrd="0" presId="urn:microsoft.com/office/officeart/2008/layout/LinedList"/>
    <dgm:cxn modelId="{48F4B141-8CE3-4FBA-BAB2-D5CFB0044E3B}" type="presParOf" srcId="{720619D3-EC55-4913-8065-21065BEF2A22}" destId="{BFAD72D2-0F59-4D2B-9C8C-54DF3BEB4549}" srcOrd="7" destOrd="0" presId="urn:microsoft.com/office/officeart/2008/layout/LinedList"/>
    <dgm:cxn modelId="{50FF8542-25BE-4276-BE6B-05359EAC2865}" type="presParOf" srcId="{BFAD72D2-0F59-4D2B-9C8C-54DF3BEB4549}" destId="{A70E60E2-B8E0-4850-850F-D9C6013CC306}" srcOrd="0" destOrd="0" presId="urn:microsoft.com/office/officeart/2008/layout/LinedList"/>
    <dgm:cxn modelId="{AEB6863E-FD88-49B5-B573-161544634652}" type="presParOf" srcId="{BFAD72D2-0F59-4D2B-9C8C-54DF3BEB4549}" destId="{064BAF84-FB7E-4E0D-A74A-4F3208FEADEF}" srcOrd="1" destOrd="0" presId="urn:microsoft.com/office/officeart/2008/layout/LinedList"/>
    <dgm:cxn modelId="{4D53B529-52A5-4F27-B534-2574786CB506}" type="presParOf" srcId="{BFAD72D2-0F59-4D2B-9C8C-54DF3BEB4549}" destId="{F78EA99F-673C-4D6B-9B04-3D6439B6140C}" srcOrd="2" destOrd="0" presId="urn:microsoft.com/office/officeart/2008/layout/LinedList"/>
    <dgm:cxn modelId="{F88387A2-449D-45D0-89D8-E70A37DE57FA}" type="presParOf" srcId="{720619D3-EC55-4913-8065-21065BEF2A22}" destId="{196A90C4-81F5-4A9C-928E-56C8B267E376}" srcOrd="8" destOrd="0" presId="urn:microsoft.com/office/officeart/2008/layout/LinedList"/>
    <dgm:cxn modelId="{81B1D577-EE0B-45C3-8A0A-622FAA27B3FF}" type="presParOf" srcId="{720619D3-EC55-4913-8065-21065BEF2A22}" destId="{995F62F5-70E3-4FA8-8844-B3043938D5AF}" srcOrd="9" destOrd="0" presId="urn:microsoft.com/office/officeart/2008/layout/LinedList"/>
    <dgm:cxn modelId="{8FD9B17C-7FC0-420A-B467-05EF8DF7665B}" type="presParOf" srcId="{720619D3-EC55-4913-8065-21065BEF2A22}" destId="{74F068F4-42E4-4DBF-A013-49B7ADB3EB5F}" srcOrd="10" destOrd="0" presId="urn:microsoft.com/office/officeart/2008/layout/LinedList"/>
    <dgm:cxn modelId="{9E80A5AF-6C02-42E4-B90B-35B5680E85DD}" type="presParOf" srcId="{74F068F4-42E4-4DBF-A013-49B7ADB3EB5F}" destId="{DDE22354-AA03-48AC-AB3C-F362C455A2D3}" srcOrd="0" destOrd="0" presId="urn:microsoft.com/office/officeart/2008/layout/LinedList"/>
    <dgm:cxn modelId="{AC0A5116-657A-4784-B1A0-E824FEF6DB9F}" type="presParOf" srcId="{74F068F4-42E4-4DBF-A013-49B7ADB3EB5F}" destId="{29D726EB-4E13-4D1A-AEE3-CF4DC0BF1D3C}" srcOrd="1" destOrd="0" presId="urn:microsoft.com/office/officeart/2008/layout/LinedList"/>
    <dgm:cxn modelId="{3505A7AF-845B-4295-B049-4761920947B0}" type="presParOf" srcId="{74F068F4-42E4-4DBF-A013-49B7ADB3EB5F}" destId="{4EDBD706-FDBF-4ABB-A8A1-D73A305E9333}" srcOrd="2" destOrd="0" presId="urn:microsoft.com/office/officeart/2008/layout/LinedList"/>
    <dgm:cxn modelId="{E25A60A0-F198-47D4-8867-3DBE40BBF167}" type="presParOf" srcId="{720619D3-EC55-4913-8065-21065BEF2A22}" destId="{7BC45842-E877-4C9D-AB0B-473144A88088}" srcOrd="11" destOrd="0" presId="urn:microsoft.com/office/officeart/2008/layout/LinedList"/>
    <dgm:cxn modelId="{A8F21E72-A94C-45A3-BA5B-E029E062B557}" type="presParOf" srcId="{720619D3-EC55-4913-8065-21065BEF2A22}" destId="{D1B658F0-882C-4D98-BC2C-B0883BF48C3B}" srcOrd="12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C9BD8CC-478A-4733-A2F0-FE74D556BB69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E706CBF-B246-49AF-8206-151BB020289C}">
      <dgm:prSet phldrT="[Текст]" custT="1"/>
      <dgm:spPr/>
      <dgm:t>
        <a:bodyPr/>
        <a:lstStyle/>
        <a:p>
          <a:r>
            <a:rPr lang="ru-RU" sz="2000" dirty="0" smtClean="0"/>
            <a:t>Подводя итоги, отметим, что основные пути обеспечения безопасности жизнедеятельности — это:</a:t>
          </a:r>
          <a:endParaRPr lang="ru-RU" sz="2000" dirty="0"/>
        </a:p>
      </dgm:t>
    </dgm:pt>
    <dgm:pt modelId="{6E2AEC12-C621-49E3-B6E3-1B94025D766F}" type="parTrans" cxnId="{5B8E9444-7AD8-4F9F-B2E0-312B24039578}">
      <dgm:prSet/>
      <dgm:spPr/>
      <dgm:t>
        <a:bodyPr/>
        <a:lstStyle/>
        <a:p>
          <a:endParaRPr lang="ru-RU"/>
        </a:p>
      </dgm:t>
    </dgm:pt>
    <dgm:pt modelId="{AB78BDDA-255C-49DC-8757-1F2953C74B06}" type="sibTrans" cxnId="{5B8E9444-7AD8-4F9F-B2E0-312B24039578}">
      <dgm:prSet/>
      <dgm:spPr/>
      <dgm:t>
        <a:bodyPr/>
        <a:lstStyle/>
        <a:p>
          <a:endParaRPr lang="ru-RU"/>
        </a:p>
      </dgm:t>
    </dgm:pt>
    <dgm:pt modelId="{6750931A-A6C7-49B7-9610-ED67A23ECC09}">
      <dgm:prSet custT="1"/>
      <dgm:spPr/>
      <dgm:t>
        <a:bodyPr/>
        <a:lstStyle/>
        <a:p>
          <a:r>
            <a:rPr lang="ru-RU" sz="2000" dirty="0" smtClean="0"/>
            <a:t>совершенствование технических систем и объектов;</a:t>
          </a:r>
          <a:endParaRPr lang="ru-RU" sz="2000" dirty="0"/>
        </a:p>
      </dgm:t>
    </dgm:pt>
    <dgm:pt modelId="{6BE5DD8B-B0A8-44BA-B1A6-83BD6F8377EE}" type="parTrans" cxnId="{42CDFCFB-AB9E-4A2A-937E-3C6B33ACE030}">
      <dgm:prSet/>
      <dgm:spPr/>
      <dgm:t>
        <a:bodyPr/>
        <a:lstStyle/>
        <a:p>
          <a:endParaRPr lang="ru-RU"/>
        </a:p>
      </dgm:t>
    </dgm:pt>
    <dgm:pt modelId="{60BB01FA-86F8-4FBA-B865-B464F02F4FF8}" type="sibTrans" cxnId="{42CDFCFB-AB9E-4A2A-937E-3C6B33ACE030}">
      <dgm:prSet/>
      <dgm:spPr/>
      <dgm:t>
        <a:bodyPr/>
        <a:lstStyle/>
        <a:p>
          <a:endParaRPr lang="ru-RU"/>
        </a:p>
      </dgm:t>
    </dgm:pt>
    <dgm:pt modelId="{B772AB16-937E-4593-BD35-B5033F3A0D4E}">
      <dgm:prSet custT="1"/>
      <dgm:spPr/>
      <dgm:t>
        <a:bodyPr/>
        <a:lstStyle/>
        <a:p>
          <a:r>
            <a:rPr lang="ru-RU" sz="2000" dirty="0" smtClean="0"/>
            <a:t>внедрение систем управления безопасностью;</a:t>
          </a:r>
          <a:endParaRPr lang="ru-RU" sz="2000" dirty="0"/>
        </a:p>
      </dgm:t>
    </dgm:pt>
    <dgm:pt modelId="{33DDA09E-712A-4CCF-89BF-5A4332EF29B7}" type="parTrans" cxnId="{8C8FAFD0-DEF3-4906-81B1-D9475D198EDD}">
      <dgm:prSet/>
      <dgm:spPr/>
      <dgm:t>
        <a:bodyPr/>
        <a:lstStyle/>
        <a:p>
          <a:endParaRPr lang="ru-RU"/>
        </a:p>
      </dgm:t>
    </dgm:pt>
    <dgm:pt modelId="{0FDA0CB7-6371-4361-A3B1-FD546DEB05A0}" type="sibTrans" cxnId="{8C8FAFD0-DEF3-4906-81B1-D9475D198EDD}">
      <dgm:prSet/>
      <dgm:spPr/>
      <dgm:t>
        <a:bodyPr/>
        <a:lstStyle/>
        <a:p>
          <a:endParaRPr lang="ru-RU"/>
        </a:p>
      </dgm:t>
    </dgm:pt>
    <dgm:pt modelId="{5DBB243E-D504-4EB1-85F5-69521A25266C}">
      <dgm:prSet custT="1"/>
      <dgm:spPr/>
      <dgm:t>
        <a:bodyPr/>
        <a:lstStyle/>
        <a:p>
          <a:r>
            <a:rPr lang="ru-RU" sz="2000" dirty="0" smtClean="0"/>
            <a:t>подготовка персонала (профотбор, обучение, страхование, компенсации);</a:t>
          </a:r>
          <a:endParaRPr lang="ru-RU" sz="2000" dirty="0"/>
        </a:p>
      </dgm:t>
    </dgm:pt>
    <dgm:pt modelId="{F33B5968-70EA-4073-A43E-24FDB004474E}" type="parTrans" cxnId="{22E81799-CEB2-45FC-ADAB-CD1A79382761}">
      <dgm:prSet/>
      <dgm:spPr/>
      <dgm:t>
        <a:bodyPr/>
        <a:lstStyle/>
        <a:p>
          <a:endParaRPr lang="ru-RU"/>
        </a:p>
      </dgm:t>
    </dgm:pt>
    <dgm:pt modelId="{78C40FF8-B3DD-48BF-BCA6-D447069C5C06}" type="sibTrans" cxnId="{22E81799-CEB2-45FC-ADAB-CD1A79382761}">
      <dgm:prSet/>
      <dgm:spPr/>
      <dgm:t>
        <a:bodyPr/>
        <a:lstStyle/>
        <a:p>
          <a:endParaRPr lang="ru-RU"/>
        </a:p>
      </dgm:t>
    </dgm:pt>
    <dgm:pt modelId="{B7647D84-D396-4AD0-9976-2D9D7428086B}">
      <dgm:prSet custT="1"/>
      <dgm:spPr/>
      <dgm:t>
        <a:bodyPr/>
        <a:lstStyle/>
        <a:p>
          <a:r>
            <a:rPr lang="ru-RU" sz="2000" dirty="0" smtClean="0"/>
            <a:t>и повышение общей культуры безопасности жизнедеятельности людей в быту и на работе.</a:t>
          </a:r>
          <a:endParaRPr lang="ru-RU" sz="2000" dirty="0"/>
        </a:p>
      </dgm:t>
    </dgm:pt>
    <dgm:pt modelId="{0CD9AE2E-28BA-40A8-9AD3-5C70817D3E0F}" type="parTrans" cxnId="{27C8B808-CDB3-4E20-A18F-3781B92E66C0}">
      <dgm:prSet/>
      <dgm:spPr/>
      <dgm:t>
        <a:bodyPr/>
        <a:lstStyle/>
        <a:p>
          <a:endParaRPr lang="ru-RU"/>
        </a:p>
      </dgm:t>
    </dgm:pt>
    <dgm:pt modelId="{176BB3EC-C7F0-4FDC-8519-2A2029713230}" type="sibTrans" cxnId="{27C8B808-CDB3-4E20-A18F-3781B92E66C0}">
      <dgm:prSet/>
      <dgm:spPr/>
      <dgm:t>
        <a:bodyPr/>
        <a:lstStyle/>
        <a:p>
          <a:endParaRPr lang="ru-RU"/>
        </a:p>
      </dgm:t>
    </dgm:pt>
    <dgm:pt modelId="{586A27F5-035E-46D7-8A67-5157B7063919}" type="pres">
      <dgm:prSet presAssocID="{DC9BD8CC-478A-4733-A2F0-FE74D556BB69}" presName="vert0" presStyleCnt="0">
        <dgm:presLayoutVars>
          <dgm:dir/>
          <dgm:animOne val="branch"/>
          <dgm:animLvl val="lvl"/>
        </dgm:presLayoutVars>
      </dgm:prSet>
      <dgm:spPr/>
    </dgm:pt>
    <dgm:pt modelId="{EC69FE94-0FCC-4418-93EE-DFC16E8E2FE2}" type="pres">
      <dgm:prSet presAssocID="{2E706CBF-B246-49AF-8206-151BB020289C}" presName="thickLine" presStyleLbl="alignNode1" presStyleIdx="0" presStyleCnt="1"/>
      <dgm:spPr/>
    </dgm:pt>
    <dgm:pt modelId="{6F371FF5-0FE8-4464-BD99-48C6C9FE9E46}" type="pres">
      <dgm:prSet presAssocID="{2E706CBF-B246-49AF-8206-151BB020289C}" presName="horz1" presStyleCnt="0"/>
      <dgm:spPr/>
    </dgm:pt>
    <dgm:pt modelId="{93FEAA28-156B-4085-959B-64FD9C72CEF8}" type="pres">
      <dgm:prSet presAssocID="{2E706CBF-B246-49AF-8206-151BB020289C}" presName="tx1" presStyleLbl="revTx" presStyleIdx="0" presStyleCnt="5" custScaleX="126087"/>
      <dgm:spPr/>
      <dgm:t>
        <a:bodyPr/>
        <a:lstStyle/>
        <a:p>
          <a:endParaRPr lang="ru-RU"/>
        </a:p>
      </dgm:t>
    </dgm:pt>
    <dgm:pt modelId="{DC8A85CF-3048-422C-B82B-EA32B565F95A}" type="pres">
      <dgm:prSet presAssocID="{2E706CBF-B246-49AF-8206-151BB020289C}" presName="vert1" presStyleCnt="0"/>
      <dgm:spPr/>
    </dgm:pt>
    <dgm:pt modelId="{1866CC10-905B-4C0D-98BC-C01C88C999C4}" type="pres">
      <dgm:prSet presAssocID="{6750931A-A6C7-49B7-9610-ED67A23ECC09}" presName="vertSpace2a" presStyleCnt="0"/>
      <dgm:spPr/>
    </dgm:pt>
    <dgm:pt modelId="{F54A5A66-8AFE-47BA-B971-45BF681C195C}" type="pres">
      <dgm:prSet presAssocID="{6750931A-A6C7-49B7-9610-ED67A23ECC09}" presName="horz2" presStyleCnt="0"/>
      <dgm:spPr/>
    </dgm:pt>
    <dgm:pt modelId="{3B3D31F8-B011-4C4B-A170-5E596C29E79B}" type="pres">
      <dgm:prSet presAssocID="{6750931A-A6C7-49B7-9610-ED67A23ECC09}" presName="horzSpace2" presStyleCnt="0"/>
      <dgm:spPr/>
    </dgm:pt>
    <dgm:pt modelId="{0298C1E1-BB73-442A-BD68-5461EE1484D2}" type="pres">
      <dgm:prSet presAssocID="{6750931A-A6C7-49B7-9610-ED67A23ECC09}" presName="tx2" presStyleLbl="revTx" presStyleIdx="1" presStyleCnt="5"/>
      <dgm:spPr/>
    </dgm:pt>
    <dgm:pt modelId="{646F5AA1-919C-4E33-9F68-1965BBB7A05D}" type="pres">
      <dgm:prSet presAssocID="{6750931A-A6C7-49B7-9610-ED67A23ECC09}" presName="vert2" presStyleCnt="0"/>
      <dgm:spPr/>
    </dgm:pt>
    <dgm:pt modelId="{19DF0389-0D7E-4539-B67F-3330C5E36929}" type="pres">
      <dgm:prSet presAssocID="{6750931A-A6C7-49B7-9610-ED67A23ECC09}" presName="thinLine2b" presStyleLbl="callout" presStyleIdx="0" presStyleCnt="4"/>
      <dgm:spPr/>
    </dgm:pt>
    <dgm:pt modelId="{556E4013-A2FD-41EE-A0F4-8178761DF0DE}" type="pres">
      <dgm:prSet presAssocID="{6750931A-A6C7-49B7-9610-ED67A23ECC09}" presName="vertSpace2b" presStyleCnt="0"/>
      <dgm:spPr/>
    </dgm:pt>
    <dgm:pt modelId="{C6CC68C0-2843-4843-9561-6C4CEB6115C1}" type="pres">
      <dgm:prSet presAssocID="{B772AB16-937E-4593-BD35-B5033F3A0D4E}" presName="horz2" presStyleCnt="0"/>
      <dgm:spPr/>
    </dgm:pt>
    <dgm:pt modelId="{8DEF3B72-DCC1-4E9C-9D67-7D9DF834A4C3}" type="pres">
      <dgm:prSet presAssocID="{B772AB16-937E-4593-BD35-B5033F3A0D4E}" presName="horzSpace2" presStyleCnt="0"/>
      <dgm:spPr/>
    </dgm:pt>
    <dgm:pt modelId="{003EF8E2-1BC8-42CE-B023-811F84CEC9A7}" type="pres">
      <dgm:prSet presAssocID="{B772AB16-937E-4593-BD35-B5033F3A0D4E}" presName="tx2" presStyleLbl="revTx" presStyleIdx="2" presStyleCnt="5"/>
      <dgm:spPr/>
    </dgm:pt>
    <dgm:pt modelId="{36883A85-0664-4692-91AE-A3135F4F890D}" type="pres">
      <dgm:prSet presAssocID="{B772AB16-937E-4593-BD35-B5033F3A0D4E}" presName="vert2" presStyleCnt="0"/>
      <dgm:spPr/>
    </dgm:pt>
    <dgm:pt modelId="{C623271E-D6B0-4DE3-82A0-B6C09D98D9B7}" type="pres">
      <dgm:prSet presAssocID="{B772AB16-937E-4593-BD35-B5033F3A0D4E}" presName="thinLine2b" presStyleLbl="callout" presStyleIdx="1" presStyleCnt="4"/>
      <dgm:spPr/>
    </dgm:pt>
    <dgm:pt modelId="{7E529A22-0FAF-4E0F-ADAD-114525E20E6C}" type="pres">
      <dgm:prSet presAssocID="{B772AB16-937E-4593-BD35-B5033F3A0D4E}" presName="vertSpace2b" presStyleCnt="0"/>
      <dgm:spPr/>
    </dgm:pt>
    <dgm:pt modelId="{7F9401D7-26CE-4F3E-ACD8-6872B3F239E1}" type="pres">
      <dgm:prSet presAssocID="{5DBB243E-D504-4EB1-85F5-69521A25266C}" presName="horz2" presStyleCnt="0"/>
      <dgm:spPr/>
    </dgm:pt>
    <dgm:pt modelId="{5550CF1A-2814-423D-9570-509E925F42BA}" type="pres">
      <dgm:prSet presAssocID="{5DBB243E-D504-4EB1-85F5-69521A25266C}" presName="horzSpace2" presStyleCnt="0"/>
      <dgm:spPr/>
    </dgm:pt>
    <dgm:pt modelId="{5A162B3B-A064-4467-BC7D-AC5B0BDDC54A}" type="pres">
      <dgm:prSet presAssocID="{5DBB243E-D504-4EB1-85F5-69521A25266C}" presName="tx2" presStyleLbl="revTx" presStyleIdx="3" presStyleCnt="5"/>
      <dgm:spPr/>
    </dgm:pt>
    <dgm:pt modelId="{2A51E162-88AC-4D9E-80F4-EAA7514F38D6}" type="pres">
      <dgm:prSet presAssocID="{5DBB243E-D504-4EB1-85F5-69521A25266C}" presName="vert2" presStyleCnt="0"/>
      <dgm:spPr/>
    </dgm:pt>
    <dgm:pt modelId="{555374B8-6D7C-4546-B82C-6A744568F0CB}" type="pres">
      <dgm:prSet presAssocID="{5DBB243E-D504-4EB1-85F5-69521A25266C}" presName="thinLine2b" presStyleLbl="callout" presStyleIdx="2" presStyleCnt="4"/>
      <dgm:spPr/>
    </dgm:pt>
    <dgm:pt modelId="{BE12C4A9-8992-4425-ADF7-6D8A0FEEBB4D}" type="pres">
      <dgm:prSet presAssocID="{5DBB243E-D504-4EB1-85F5-69521A25266C}" presName="vertSpace2b" presStyleCnt="0"/>
      <dgm:spPr/>
    </dgm:pt>
    <dgm:pt modelId="{6E27320D-F36D-41FF-AD58-4E926A7304FA}" type="pres">
      <dgm:prSet presAssocID="{B7647D84-D396-4AD0-9976-2D9D7428086B}" presName="horz2" presStyleCnt="0"/>
      <dgm:spPr/>
    </dgm:pt>
    <dgm:pt modelId="{0650D5F4-F3F4-4D26-A5AD-61E1CD354CEC}" type="pres">
      <dgm:prSet presAssocID="{B7647D84-D396-4AD0-9976-2D9D7428086B}" presName="horzSpace2" presStyleCnt="0"/>
      <dgm:spPr/>
    </dgm:pt>
    <dgm:pt modelId="{D532B2A2-CD41-4739-B2DD-692FB113C050}" type="pres">
      <dgm:prSet presAssocID="{B7647D84-D396-4AD0-9976-2D9D7428086B}" presName="tx2" presStyleLbl="revTx" presStyleIdx="4" presStyleCnt="5"/>
      <dgm:spPr/>
    </dgm:pt>
    <dgm:pt modelId="{D166D255-D211-4F0F-B1CF-F3F3ADF01E93}" type="pres">
      <dgm:prSet presAssocID="{B7647D84-D396-4AD0-9976-2D9D7428086B}" presName="vert2" presStyleCnt="0"/>
      <dgm:spPr/>
    </dgm:pt>
    <dgm:pt modelId="{2FC59FDA-AE27-4278-AD3D-900C800B8AA0}" type="pres">
      <dgm:prSet presAssocID="{B7647D84-D396-4AD0-9976-2D9D7428086B}" presName="thinLine2b" presStyleLbl="callout" presStyleIdx="3" presStyleCnt="4"/>
      <dgm:spPr/>
    </dgm:pt>
    <dgm:pt modelId="{B3FB68E4-CA23-4583-B0E0-B8170B8463B2}" type="pres">
      <dgm:prSet presAssocID="{B7647D84-D396-4AD0-9976-2D9D7428086B}" presName="vertSpace2b" presStyleCnt="0"/>
      <dgm:spPr/>
    </dgm:pt>
  </dgm:ptLst>
  <dgm:cxnLst>
    <dgm:cxn modelId="{5CD11F45-D5F3-441A-8AAC-1A8EAE97484B}" type="presOf" srcId="{B772AB16-937E-4593-BD35-B5033F3A0D4E}" destId="{003EF8E2-1BC8-42CE-B023-811F84CEC9A7}" srcOrd="0" destOrd="0" presId="urn:microsoft.com/office/officeart/2008/layout/LinedList"/>
    <dgm:cxn modelId="{8C8FAFD0-DEF3-4906-81B1-D9475D198EDD}" srcId="{2E706CBF-B246-49AF-8206-151BB020289C}" destId="{B772AB16-937E-4593-BD35-B5033F3A0D4E}" srcOrd="1" destOrd="0" parTransId="{33DDA09E-712A-4CCF-89BF-5A4332EF29B7}" sibTransId="{0FDA0CB7-6371-4361-A3B1-FD546DEB05A0}"/>
    <dgm:cxn modelId="{27C8B808-CDB3-4E20-A18F-3781B92E66C0}" srcId="{2E706CBF-B246-49AF-8206-151BB020289C}" destId="{B7647D84-D396-4AD0-9976-2D9D7428086B}" srcOrd="3" destOrd="0" parTransId="{0CD9AE2E-28BA-40A8-9AD3-5C70817D3E0F}" sibTransId="{176BB3EC-C7F0-4FDC-8519-2A2029713230}"/>
    <dgm:cxn modelId="{42CDFCFB-AB9E-4A2A-937E-3C6B33ACE030}" srcId="{2E706CBF-B246-49AF-8206-151BB020289C}" destId="{6750931A-A6C7-49B7-9610-ED67A23ECC09}" srcOrd="0" destOrd="0" parTransId="{6BE5DD8B-B0A8-44BA-B1A6-83BD6F8377EE}" sibTransId="{60BB01FA-86F8-4FBA-B865-B464F02F4FF8}"/>
    <dgm:cxn modelId="{5B8E9444-7AD8-4F9F-B2E0-312B24039578}" srcId="{DC9BD8CC-478A-4733-A2F0-FE74D556BB69}" destId="{2E706CBF-B246-49AF-8206-151BB020289C}" srcOrd="0" destOrd="0" parTransId="{6E2AEC12-C621-49E3-B6E3-1B94025D766F}" sibTransId="{AB78BDDA-255C-49DC-8757-1F2953C74B06}"/>
    <dgm:cxn modelId="{3DE0E0E5-1554-4532-95E8-EFF4A92D90A6}" type="presOf" srcId="{6750931A-A6C7-49B7-9610-ED67A23ECC09}" destId="{0298C1E1-BB73-442A-BD68-5461EE1484D2}" srcOrd="0" destOrd="0" presId="urn:microsoft.com/office/officeart/2008/layout/LinedList"/>
    <dgm:cxn modelId="{D6C07871-3CA6-4FE9-B0FA-2F6BFE0BAE78}" type="presOf" srcId="{2E706CBF-B246-49AF-8206-151BB020289C}" destId="{93FEAA28-156B-4085-959B-64FD9C72CEF8}" srcOrd="0" destOrd="0" presId="urn:microsoft.com/office/officeart/2008/layout/LinedList"/>
    <dgm:cxn modelId="{C63791FE-4A2F-4BC8-AECF-0A33C5522470}" type="presOf" srcId="{B7647D84-D396-4AD0-9976-2D9D7428086B}" destId="{D532B2A2-CD41-4739-B2DD-692FB113C050}" srcOrd="0" destOrd="0" presId="urn:microsoft.com/office/officeart/2008/layout/LinedList"/>
    <dgm:cxn modelId="{22E81799-CEB2-45FC-ADAB-CD1A79382761}" srcId="{2E706CBF-B246-49AF-8206-151BB020289C}" destId="{5DBB243E-D504-4EB1-85F5-69521A25266C}" srcOrd="2" destOrd="0" parTransId="{F33B5968-70EA-4073-A43E-24FDB004474E}" sibTransId="{78C40FF8-B3DD-48BF-BCA6-D447069C5C06}"/>
    <dgm:cxn modelId="{F9555FA4-5EDE-4D50-A48F-47C5B9FC49C1}" type="presOf" srcId="{DC9BD8CC-478A-4733-A2F0-FE74D556BB69}" destId="{586A27F5-035E-46D7-8A67-5157B7063919}" srcOrd="0" destOrd="0" presId="urn:microsoft.com/office/officeart/2008/layout/LinedList"/>
    <dgm:cxn modelId="{C037C7BF-7CE1-49AF-AAF1-D65FC5EF02A1}" type="presOf" srcId="{5DBB243E-D504-4EB1-85F5-69521A25266C}" destId="{5A162B3B-A064-4467-BC7D-AC5B0BDDC54A}" srcOrd="0" destOrd="0" presId="urn:microsoft.com/office/officeart/2008/layout/LinedList"/>
    <dgm:cxn modelId="{416AF1DB-47FF-43C5-BC22-F984A7075549}" type="presParOf" srcId="{586A27F5-035E-46D7-8A67-5157B7063919}" destId="{EC69FE94-0FCC-4418-93EE-DFC16E8E2FE2}" srcOrd="0" destOrd="0" presId="urn:microsoft.com/office/officeart/2008/layout/LinedList"/>
    <dgm:cxn modelId="{9F0036D0-05E5-494B-B3A8-A9BF045EB327}" type="presParOf" srcId="{586A27F5-035E-46D7-8A67-5157B7063919}" destId="{6F371FF5-0FE8-4464-BD99-48C6C9FE9E46}" srcOrd="1" destOrd="0" presId="urn:microsoft.com/office/officeart/2008/layout/LinedList"/>
    <dgm:cxn modelId="{D8065A1F-722F-4800-B414-ED9A4A18AEF7}" type="presParOf" srcId="{6F371FF5-0FE8-4464-BD99-48C6C9FE9E46}" destId="{93FEAA28-156B-4085-959B-64FD9C72CEF8}" srcOrd="0" destOrd="0" presId="urn:microsoft.com/office/officeart/2008/layout/LinedList"/>
    <dgm:cxn modelId="{76735735-78F3-4B3B-A518-FD109343D1BE}" type="presParOf" srcId="{6F371FF5-0FE8-4464-BD99-48C6C9FE9E46}" destId="{DC8A85CF-3048-422C-B82B-EA32B565F95A}" srcOrd="1" destOrd="0" presId="urn:microsoft.com/office/officeart/2008/layout/LinedList"/>
    <dgm:cxn modelId="{BB15E4EF-F961-40C2-954E-6A2B7DED9DC0}" type="presParOf" srcId="{DC8A85CF-3048-422C-B82B-EA32B565F95A}" destId="{1866CC10-905B-4C0D-98BC-C01C88C999C4}" srcOrd="0" destOrd="0" presId="urn:microsoft.com/office/officeart/2008/layout/LinedList"/>
    <dgm:cxn modelId="{DCB952A5-F4E3-4305-9662-3D1D84105C78}" type="presParOf" srcId="{DC8A85CF-3048-422C-B82B-EA32B565F95A}" destId="{F54A5A66-8AFE-47BA-B971-45BF681C195C}" srcOrd="1" destOrd="0" presId="urn:microsoft.com/office/officeart/2008/layout/LinedList"/>
    <dgm:cxn modelId="{25429617-3248-4E51-8029-8A0D77BE8476}" type="presParOf" srcId="{F54A5A66-8AFE-47BA-B971-45BF681C195C}" destId="{3B3D31F8-B011-4C4B-A170-5E596C29E79B}" srcOrd="0" destOrd="0" presId="urn:microsoft.com/office/officeart/2008/layout/LinedList"/>
    <dgm:cxn modelId="{CCE7CB46-EB63-4E8E-82DD-A16FD9E04CAB}" type="presParOf" srcId="{F54A5A66-8AFE-47BA-B971-45BF681C195C}" destId="{0298C1E1-BB73-442A-BD68-5461EE1484D2}" srcOrd="1" destOrd="0" presId="urn:microsoft.com/office/officeart/2008/layout/LinedList"/>
    <dgm:cxn modelId="{7C705075-2522-434E-B069-895D5A19316C}" type="presParOf" srcId="{F54A5A66-8AFE-47BA-B971-45BF681C195C}" destId="{646F5AA1-919C-4E33-9F68-1965BBB7A05D}" srcOrd="2" destOrd="0" presId="urn:microsoft.com/office/officeart/2008/layout/LinedList"/>
    <dgm:cxn modelId="{8EE96F4C-A687-4DF1-BD18-897E426C574F}" type="presParOf" srcId="{DC8A85CF-3048-422C-B82B-EA32B565F95A}" destId="{19DF0389-0D7E-4539-B67F-3330C5E36929}" srcOrd="2" destOrd="0" presId="urn:microsoft.com/office/officeart/2008/layout/LinedList"/>
    <dgm:cxn modelId="{E1A3FEC7-1526-4801-A47F-B5519890260B}" type="presParOf" srcId="{DC8A85CF-3048-422C-B82B-EA32B565F95A}" destId="{556E4013-A2FD-41EE-A0F4-8178761DF0DE}" srcOrd="3" destOrd="0" presId="urn:microsoft.com/office/officeart/2008/layout/LinedList"/>
    <dgm:cxn modelId="{F8C8BAA3-F722-423B-8168-D066FA9B347A}" type="presParOf" srcId="{DC8A85CF-3048-422C-B82B-EA32B565F95A}" destId="{C6CC68C0-2843-4843-9561-6C4CEB6115C1}" srcOrd="4" destOrd="0" presId="urn:microsoft.com/office/officeart/2008/layout/LinedList"/>
    <dgm:cxn modelId="{8E06EE46-746D-4DE7-B8B5-208F959E85E1}" type="presParOf" srcId="{C6CC68C0-2843-4843-9561-6C4CEB6115C1}" destId="{8DEF3B72-DCC1-4E9C-9D67-7D9DF834A4C3}" srcOrd="0" destOrd="0" presId="urn:microsoft.com/office/officeart/2008/layout/LinedList"/>
    <dgm:cxn modelId="{C2327CB3-D243-43EB-9730-C7374E58931F}" type="presParOf" srcId="{C6CC68C0-2843-4843-9561-6C4CEB6115C1}" destId="{003EF8E2-1BC8-42CE-B023-811F84CEC9A7}" srcOrd="1" destOrd="0" presId="urn:microsoft.com/office/officeart/2008/layout/LinedList"/>
    <dgm:cxn modelId="{29A547CD-32E4-46C8-887F-2C8427F71D17}" type="presParOf" srcId="{C6CC68C0-2843-4843-9561-6C4CEB6115C1}" destId="{36883A85-0664-4692-91AE-A3135F4F890D}" srcOrd="2" destOrd="0" presId="urn:microsoft.com/office/officeart/2008/layout/LinedList"/>
    <dgm:cxn modelId="{FAC5968E-D15F-4197-81CC-D52117E54EB2}" type="presParOf" srcId="{DC8A85CF-3048-422C-B82B-EA32B565F95A}" destId="{C623271E-D6B0-4DE3-82A0-B6C09D98D9B7}" srcOrd="5" destOrd="0" presId="urn:microsoft.com/office/officeart/2008/layout/LinedList"/>
    <dgm:cxn modelId="{727528F6-0B36-4207-833E-BBD14BF40C90}" type="presParOf" srcId="{DC8A85CF-3048-422C-B82B-EA32B565F95A}" destId="{7E529A22-0FAF-4E0F-ADAD-114525E20E6C}" srcOrd="6" destOrd="0" presId="urn:microsoft.com/office/officeart/2008/layout/LinedList"/>
    <dgm:cxn modelId="{306003D4-EB22-4199-B355-CE27A1D65169}" type="presParOf" srcId="{DC8A85CF-3048-422C-B82B-EA32B565F95A}" destId="{7F9401D7-26CE-4F3E-ACD8-6872B3F239E1}" srcOrd="7" destOrd="0" presId="urn:microsoft.com/office/officeart/2008/layout/LinedList"/>
    <dgm:cxn modelId="{20BC9F21-5713-4C51-980F-B87A21E4EC82}" type="presParOf" srcId="{7F9401D7-26CE-4F3E-ACD8-6872B3F239E1}" destId="{5550CF1A-2814-423D-9570-509E925F42BA}" srcOrd="0" destOrd="0" presId="urn:microsoft.com/office/officeart/2008/layout/LinedList"/>
    <dgm:cxn modelId="{30501768-BEBF-449D-881A-34D63B4CF0AE}" type="presParOf" srcId="{7F9401D7-26CE-4F3E-ACD8-6872B3F239E1}" destId="{5A162B3B-A064-4467-BC7D-AC5B0BDDC54A}" srcOrd="1" destOrd="0" presId="urn:microsoft.com/office/officeart/2008/layout/LinedList"/>
    <dgm:cxn modelId="{389F6230-7A1D-44DE-A538-FB5662CC4473}" type="presParOf" srcId="{7F9401D7-26CE-4F3E-ACD8-6872B3F239E1}" destId="{2A51E162-88AC-4D9E-80F4-EAA7514F38D6}" srcOrd="2" destOrd="0" presId="urn:microsoft.com/office/officeart/2008/layout/LinedList"/>
    <dgm:cxn modelId="{D9D39AF7-049E-4531-9C91-4C97F5E60F01}" type="presParOf" srcId="{DC8A85CF-3048-422C-B82B-EA32B565F95A}" destId="{555374B8-6D7C-4546-B82C-6A744568F0CB}" srcOrd="8" destOrd="0" presId="urn:microsoft.com/office/officeart/2008/layout/LinedList"/>
    <dgm:cxn modelId="{6159C391-BB55-4A9C-8F70-37A24D52BD94}" type="presParOf" srcId="{DC8A85CF-3048-422C-B82B-EA32B565F95A}" destId="{BE12C4A9-8992-4425-ADF7-6D8A0FEEBB4D}" srcOrd="9" destOrd="0" presId="urn:microsoft.com/office/officeart/2008/layout/LinedList"/>
    <dgm:cxn modelId="{EBE59460-C2C1-49B6-BAFB-FB412374DDEC}" type="presParOf" srcId="{DC8A85CF-3048-422C-B82B-EA32B565F95A}" destId="{6E27320D-F36D-41FF-AD58-4E926A7304FA}" srcOrd="10" destOrd="0" presId="urn:microsoft.com/office/officeart/2008/layout/LinedList"/>
    <dgm:cxn modelId="{657CA3E6-9E96-4131-9787-7CFD0CD27BEB}" type="presParOf" srcId="{6E27320D-F36D-41FF-AD58-4E926A7304FA}" destId="{0650D5F4-F3F4-4D26-A5AD-61E1CD354CEC}" srcOrd="0" destOrd="0" presId="urn:microsoft.com/office/officeart/2008/layout/LinedList"/>
    <dgm:cxn modelId="{54F95CFD-04C9-46DE-BFA1-4E2E668AD3EE}" type="presParOf" srcId="{6E27320D-F36D-41FF-AD58-4E926A7304FA}" destId="{D532B2A2-CD41-4739-B2DD-692FB113C050}" srcOrd="1" destOrd="0" presId="urn:microsoft.com/office/officeart/2008/layout/LinedList"/>
    <dgm:cxn modelId="{E0BD8C2D-7A11-46F2-9D3B-4D546F2125C3}" type="presParOf" srcId="{6E27320D-F36D-41FF-AD58-4E926A7304FA}" destId="{D166D255-D211-4F0F-B1CF-F3F3ADF01E93}" srcOrd="2" destOrd="0" presId="urn:microsoft.com/office/officeart/2008/layout/LinedList"/>
    <dgm:cxn modelId="{F802C03B-730B-415B-B72B-05DCE011F436}" type="presParOf" srcId="{DC8A85CF-3048-422C-B82B-EA32B565F95A}" destId="{2FC59FDA-AE27-4278-AD3D-900C800B8AA0}" srcOrd="11" destOrd="0" presId="urn:microsoft.com/office/officeart/2008/layout/LinedList"/>
    <dgm:cxn modelId="{CA202B24-23C4-4F4F-9F59-8AEACA8401EA}" type="presParOf" srcId="{DC8A85CF-3048-422C-B82B-EA32B565F95A}" destId="{B3FB68E4-CA23-4583-B0E0-B8170B8463B2}" srcOrd="12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531D22-CD9D-4B5D-956B-E6F4A19ECA5F}">
      <dsp:nvSpPr>
        <dsp:cNvPr id="0" name=""/>
        <dsp:cNvSpPr/>
      </dsp:nvSpPr>
      <dsp:spPr>
        <a:xfrm>
          <a:off x="0" y="0"/>
          <a:ext cx="864096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F160433-FC88-4F4D-ABAD-E66B240A1D74}">
      <dsp:nvSpPr>
        <dsp:cNvPr id="0" name=""/>
        <dsp:cNvSpPr/>
      </dsp:nvSpPr>
      <dsp:spPr>
        <a:xfrm>
          <a:off x="0" y="0"/>
          <a:ext cx="2207785" cy="63367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Система обеспечения безопасности труда включает в себя следующие принципы:</a:t>
          </a:r>
          <a:endParaRPr lang="ru-RU" sz="2500" kern="1200" dirty="0"/>
        </a:p>
      </dsp:txBody>
      <dsp:txXfrm>
        <a:off x="0" y="0"/>
        <a:ext cx="2207785" cy="6336703"/>
      </dsp:txXfrm>
    </dsp:sp>
    <dsp:sp modelId="{A32A3677-DBFB-462A-BD43-4486A0F5C65B}">
      <dsp:nvSpPr>
        <dsp:cNvPr id="0" name=""/>
        <dsp:cNvSpPr/>
      </dsp:nvSpPr>
      <dsp:spPr>
        <a:xfrm>
          <a:off x="2328286" y="126548"/>
          <a:ext cx="6306213" cy="11305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1) ориентирующие — диктуют основополагающие идеи поиска решений безопасной деятельности;</a:t>
          </a:r>
          <a:endParaRPr lang="ru-RU" sz="2400" kern="1200" dirty="0"/>
        </a:p>
      </dsp:txBody>
      <dsp:txXfrm>
        <a:off x="2328286" y="126548"/>
        <a:ext cx="6306213" cy="1130533"/>
      </dsp:txXfrm>
    </dsp:sp>
    <dsp:sp modelId="{351CEE94-F25D-4A2E-AF02-DCCB166F1CF8}">
      <dsp:nvSpPr>
        <dsp:cNvPr id="0" name=""/>
        <dsp:cNvSpPr/>
      </dsp:nvSpPr>
      <dsp:spPr>
        <a:xfrm>
          <a:off x="2207785" y="1257081"/>
          <a:ext cx="642671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4382BC8-45AA-4844-B4CA-4C0949E179A9}">
      <dsp:nvSpPr>
        <dsp:cNvPr id="0" name=""/>
        <dsp:cNvSpPr/>
      </dsp:nvSpPr>
      <dsp:spPr>
        <a:xfrm>
          <a:off x="2328286" y="1383629"/>
          <a:ext cx="6306213" cy="12937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2) технические — блокировку, герметизацию, экранирование, защиту расстоянием и так далее;</a:t>
          </a:r>
          <a:endParaRPr lang="ru-RU" sz="2400" kern="1200" dirty="0"/>
        </a:p>
      </dsp:txBody>
      <dsp:txXfrm>
        <a:off x="2328286" y="1383629"/>
        <a:ext cx="6306213" cy="1293755"/>
      </dsp:txXfrm>
    </dsp:sp>
    <dsp:sp modelId="{640595C4-6D1C-42A4-9680-CE23291AD183}">
      <dsp:nvSpPr>
        <dsp:cNvPr id="0" name=""/>
        <dsp:cNvSpPr/>
      </dsp:nvSpPr>
      <dsp:spPr>
        <a:xfrm>
          <a:off x="2207785" y="2677385"/>
          <a:ext cx="642671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675D2A6-946A-4ED8-A6A3-D18ED17E5844}">
      <dsp:nvSpPr>
        <dsp:cNvPr id="0" name=""/>
        <dsp:cNvSpPr/>
      </dsp:nvSpPr>
      <dsp:spPr>
        <a:xfrm>
          <a:off x="2328286" y="2803933"/>
          <a:ext cx="6306213" cy="18321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3) организационные — защиту временем, несовместимость, нормирование, подбор кадров, эргономичность (соблюдение требований охраны труда, комфортности и безопасности условий труда);</a:t>
          </a:r>
          <a:endParaRPr lang="ru-RU" sz="2400" kern="1200" dirty="0"/>
        </a:p>
      </dsp:txBody>
      <dsp:txXfrm>
        <a:off x="2328286" y="2803933"/>
        <a:ext cx="6306213" cy="1832117"/>
      </dsp:txXfrm>
    </dsp:sp>
    <dsp:sp modelId="{9418570E-1646-4E1E-8052-12160C9C9C75}">
      <dsp:nvSpPr>
        <dsp:cNvPr id="0" name=""/>
        <dsp:cNvSpPr/>
      </dsp:nvSpPr>
      <dsp:spPr>
        <a:xfrm>
          <a:off x="2207785" y="4636051"/>
          <a:ext cx="642671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4F5F94E-19CB-400C-A7A2-89D060767BE6}">
      <dsp:nvSpPr>
        <dsp:cNvPr id="0" name=""/>
        <dsp:cNvSpPr/>
      </dsp:nvSpPr>
      <dsp:spPr>
        <a:xfrm>
          <a:off x="2328286" y="4762599"/>
          <a:ext cx="6306213" cy="14458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4) и управленческие — плановость, стимулирование, адекватность, компенсацию, контроль, обратную связь.</a:t>
          </a:r>
          <a:endParaRPr lang="ru-RU" sz="2400" kern="1200" dirty="0"/>
        </a:p>
      </dsp:txBody>
      <dsp:txXfrm>
        <a:off x="2328286" y="4762599"/>
        <a:ext cx="6306213" cy="1445841"/>
      </dsp:txXfrm>
    </dsp:sp>
    <dsp:sp modelId="{B20E5428-0106-4F66-913E-3C3CB2A40C24}">
      <dsp:nvSpPr>
        <dsp:cNvPr id="0" name=""/>
        <dsp:cNvSpPr/>
      </dsp:nvSpPr>
      <dsp:spPr>
        <a:xfrm>
          <a:off x="2207785" y="6208440"/>
          <a:ext cx="642671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9BFC26-1ADB-4522-AB4D-E8E9A4CD7269}">
      <dsp:nvSpPr>
        <dsp:cNvPr id="0" name=""/>
        <dsp:cNvSpPr/>
      </dsp:nvSpPr>
      <dsp:spPr>
        <a:xfrm>
          <a:off x="0" y="1984"/>
          <a:ext cx="8208912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E268F0-E2E3-4E01-AE7A-06A322F6BA08}">
      <dsp:nvSpPr>
        <dsp:cNvPr id="0" name=""/>
        <dsp:cNvSpPr/>
      </dsp:nvSpPr>
      <dsp:spPr>
        <a:xfrm>
          <a:off x="0" y="1984"/>
          <a:ext cx="1884017" cy="40600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В зависимости от условий среды стрессоры оказывают на организм </a:t>
          </a:r>
          <a:endParaRPr lang="ru-RU" sz="2400" kern="1200" dirty="0"/>
        </a:p>
      </dsp:txBody>
      <dsp:txXfrm>
        <a:off x="0" y="1984"/>
        <a:ext cx="1884017" cy="4060031"/>
      </dsp:txXfrm>
    </dsp:sp>
    <dsp:sp modelId="{75E92460-64A4-41AA-B538-532F2B0F6F8E}">
      <dsp:nvSpPr>
        <dsp:cNvPr id="0" name=""/>
        <dsp:cNvSpPr/>
      </dsp:nvSpPr>
      <dsp:spPr>
        <a:xfrm>
          <a:off x="2002461" y="49711"/>
          <a:ext cx="6198570" cy="9545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раздельное, </a:t>
          </a:r>
          <a:endParaRPr lang="ru-RU" sz="2400" kern="1200" dirty="0"/>
        </a:p>
      </dsp:txBody>
      <dsp:txXfrm>
        <a:off x="2002461" y="49711"/>
        <a:ext cx="6198570" cy="954543"/>
      </dsp:txXfrm>
    </dsp:sp>
    <dsp:sp modelId="{3A7CC1F1-A046-4540-ACEC-EF133A5D5505}">
      <dsp:nvSpPr>
        <dsp:cNvPr id="0" name=""/>
        <dsp:cNvSpPr/>
      </dsp:nvSpPr>
      <dsp:spPr>
        <a:xfrm>
          <a:off x="1884017" y="1004255"/>
          <a:ext cx="631701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3F5D3B-A1E2-4674-903D-014521A8645A}">
      <dsp:nvSpPr>
        <dsp:cNvPr id="0" name=""/>
        <dsp:cNvSpPr/>
      </dsp:nvSpPr>
      <dsp:spPr>
        <a:xfrm>
          <a:off x="2002461" y="1051982"/>
          <a:ext cx="6198570" cy="9545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комбинированное, </a:t>
          </a:r>
          <a:endParaRPr lang="ru-RU" sz="2400" kern="1200" dirty="0"/>
        </a:p>
      </dsp:txBody>
      <dsp:txXfrm>
        <a:off x="2002461" y="1051982"/>
        <a:ext cx="6198570" cy="954543"/>
      </dsp:txXfrm>
    </dsp:sp>
    <dsp:sp modelId="{FE8DB457-1C55-4F6F-9BFE-0E757C5077E2}">
      <dsp:nvSpPr>
        <dsp:cNvPr id="0" name=""/>
        <dsp:cNvSpPr/>
      </dsp:nvSpPr>
      <dsp:spPr>
        <a:xfrm>
          <a:off x="1884017" y="2006525"/>
          <a:ext cx="631701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64BAF84-FB7E-4E0D-A74A-4F3208FEADEF}">
      <dsp:nvSpPr>
        <dsp:cNvPr id="0" name=""/>
        <dsp:cNvSpPr/>
      </dsp:nvSpPr>
      <dsp:spPr>
        <a:xfrm>
          <a:off x="2002461" y="2054252"/>
          <a:ext cx="6198570" cy="9545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комплексное</a:t>
          </a:r>
          <a:endParaRPr lang="ru-RU" sz="2400" kern="1200" dirty="0"/>
        </a:p>
      </dsp:txBody>
      <dsp:txXfrm>
        <a:off x="2002461" y="2054252"/>
        <a:ext cx="6198570" cy="954543"/>
      </dsp:txXfrm>
    </dsp:sp>
    <dsp:sp modelId="{196A90C4-81F5-4A9C-928E-56C8B267E376}">
      <dsp:nvSpPr>
        <dsp:cNvPr id="0" name=""/>
        <dsp:cNvSpPr/>
      </dsp:nvSpPr>
      <dsp:spPr>
        <a:xfrm>
          <a:off x="1884017" y="3008796"/>
          <a:ext cx="631701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D726EB-4E13-4D1A-AEE3-CF4DC0BF1D3C}">
      <dsp:nvSpPr>
        <dsp:cNvPr id="0" name=""/>
        <dsp:cNvSpPr/>
      </dsp:nvSpPr>
      <dsp:spPr>
        <a:xfrm>
          <a:off x="2002461" y="3056523"/>
          <a:ext cx="6198570" cy="9545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или сочетанное действие. </a:t>
          </a:r>
          <a:endParaRPr lang="ru-RU" sz="2400" kern="1200" dirty="0"/>
        </a:p>
      </dsp:txBody>
      <dsp:txXfrm>
        <a:off x="2002461" y="3056523"/>
        <a:ext cx="6198570" cy="954543"/>
      </dsp:txXfrm>
    </dsp:sp>
    <dsp:sp modelId="{7BC45842-E877-4C9D-AB0B-473144A88088}">
      <dsp:nvSpPr>
        <dsp:cNvPr id="0" name=""/>
        <dsp:cNvSpPr/>
      </dsp:nvSpPr>
      <dsp:spPr>
        <a:xfrm>
          <a:off x="1884017" y="4011066"/>
          <a:ext cx="631701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69FE94-0FCC-4418-93EE-DFC16E8E2FE2}">
      <dsp:nvSpPr>
        <dsp:cNvPr id="0" name=""/>
        <dsp:cNvSpPr/>
      </dsp:nvSpPr>
      <dsp:spPr>
        <a:xfrm>
          <a:off x="0" y="1984"/>
          <a:ext cx="828092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FEAA28-156B-4085-959B-64FD9C72CEF8}">
      <dsp:nvSpPr>
        <dsp:cNvPr id="0" name=""/>
        <dsp:cNvSpPr/>
      </dsp:nvSpPr>
      <dsp:spPr>
        <a:xfrm>
          <a:off x="0" y="1984"/>
          <a:ext cx="1984228" cy="40600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Подводя итоги, отметим, что основные пути обеспечения безопасности жизнедеятельности — это:</a:t>
          </a:r>
          <a:endParaRPr lang="ru-RU" sz="2000" kern="1200" dirty="0"/>
        </a:p>
      </dsp:txBody>
      <dsp:txXfrm>
        <a:off x="0" y="1984"/>
        <a:ext cx="1984228" cy="4060031"/>
      </dsp:txXfrm>
    </dsp:sp>
    <dsp:sp modelId="{0298C1E1-BB73-442A-BD68-5461EE1484D2}">
      <dsp:nvSpPr>
        <dsp:cNvPr id="0" name=""/>
        <dsp:cNvSpPr/>
      </dsp:nvSpPr>
      <dsp:spPr>
        <a:xfrm>
          <a:off x="2102256" y="49711"/>
          <a:ext cx="6176765" cy="9545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совершенствование технических систем и объектов;</a:t>
          </a:r>
          <a:endParaRPr lang="ru-RU" sz="2000" kern="1200" dirty="0"/>
        </a:p>
      </dsp:txBody>
      <dsp:txXfrm>
        <a:off x="2102256" y="49711"/>
        <a:ext cx="6176765" cy="954543"/>
      </dsp:txXfrm>
    </dsp:sp>
    <dsp:sp modelId="{19DF0389-0D7E-4539-B67F-3330C5E36929}">
      <dsp:nvSpPr>
        <dsp:cNvPr id="0" name=""/>
        <dsp:cNvSpPr/>
      </dsp:nvSpPr>
      <dsp:spPr>
        <a:xfrm>
          <a:off x="1984228" y="1004255"/>
          <a:ext cx="6294793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03EF8E2-1BC8-42CE-B023-811F84CEC9A7}">
      <dsp:nvSpPr>
        <dsp:cNvPr id="0" name=""/>
        <dsp:cNvSpPr/>
      </dsp:nvSpPr>
      <dsp:spPr>
        <a:xfrm>
          <a:off x="2102256" y="1051982"/>
          <a:ext cx="6176765" cy="9545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внедрение систем управления безопасностью;</a:t>
          </a:r>
          <a:endParaRPr lang="ru-RU" sz="2000" kern="1200" dirty="0"/>
        </a:p>
      </dsp:txBody>
      <dsp:txXfrm>
        <a:off x="2102256" y="1051982"/>
        <a:ext cx="6176765" cy="954543"/>
      </dsp:txXfrm>
    </dsp:sp>
    <dsp:sp modelId="{C623271E-D6B0-4DE3-82A0-B6C09D98D9B7}">
      <dsp:nvSpPr>
        <dsp:cNvPr id="0" name=""/>
        <dsp:cNvSpPr/>
      </dsp:nvSpPr>
      <dsp:spPr>
        <a:xfrm>
          <a:off x="1984228" y="2006525"/>
          <a:ext cx="6294793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162B3B-A064-4467-BC7D-AC5B0BDDC54A}">
      <dsp:nvSpPr>
        <dsp:cNvPr id="0" name=""/>
        <dsp:cNvSpPr/>
      </dsp:nvSpPr>
      <dsp:spPr>
        <a:xfrm>
          <a:off x="2102256" y="2054252"/>
          <a:ext cx="6176765" cy="9545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подготовка персонала (профотбор, обучение, страхование, компенсации);</a:t>
          </a:r>
          <a:endParaRPr lang="ru-RU" sz="2000" kern="1200" dirty="0"/>
        </a:p>
      </dsp:txBody>
      <dsp:txXfrm>
        <a:off x="2102256" y="2054252"/>
        <a:ext cx="6176765" cy="954543"/>
      </dsp:txXfrm>
    </dsp:sp>
    <dsp:sp modelId="{555374B8-6D7C-4546-B82C-6A744568F0CB}">
      <dsp:nvSpPr>
        <dsp:cNvPr id="0" name=""/>
        <dsp:cNvSpPr/>
      </dsp:nvSpPr>
      <dsp:spPr>
        <a:xfrm>
          <a:off x="1984228" y="3008796"/>
          <a:ext cx="6294793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532B2A2-CD41-4739-B2DD-692FB113C050}">
      <dsp:nvSpPr>
        <dsp:cNvPr id="0" name=""/>
        <dsp:cNvSpPr/>
      </dsp:nvSpPr>
      <dsp:spPr>
        <a:xfrm>
          <a:off x="2102256" y="3056523"/>
          <a:ext cx="6176765" cy="9545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и повышение общей культуры безопасности жизнедеятельности людей в быту и на работе.</a:t>
          </a:r>
          <a:endParaRPr lang="ru-RU" sz="2000" kern="1200" dirty="0"/>
        </a:p>
      </dsp:txBody>
      <dsp:txXfrm>
        <a:off x="2102256" y="3056523"/>
        <a:ext cx="6176765" cy="954543"/>
      </dsp:txXfrm>
    </dsp:sp>
    <dsp:sp modelId="{2FC59FDA-AE27-4278-AD3D-900C800B8AA0}">
      <dsp:nvSpPr>
        <dsp:cNvPr id="0" name=""/>
        <dsp:cNvSpPr/>
      </dsp:nvSpPr>
      <dsp:spPr>
        <a:xfrm>
          <a:off x="1984228" y="4011066"/>
          <a:ext cx="6294793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9147C9-AD75-49F6-A176-7302BF62A445}" type="datetimeFigureOut">
              <a:rPr lang="ru-RU" smtClean="0"/>
              <a:pPr/>
              <a:t>26.09.2022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870C83-4E02-4386-AF76-1CE5C938CA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62132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870C83-4E02-4386-AF76-1CE5C938CA45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11917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26.09.2022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javascript:void(0)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21729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Тема 5.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3346392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pPr marL="0" indent="0" algn="ctr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Основы управления безопасностью </a:t>
            </a:r>
          </a:p>
          <a:p>
            <a:pPr marL="0" indent="0" algn="ctr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системе</a:t>
            </a:r>
          </a:p>
          <a:p>
            <a:pPr marL="0" indent="0" algn="ctr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«Человек- среда обитания»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301302"/>
            <a:ext cx="835292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Человек в системах безопасности жизнедеятельности является </a:t>
            </a:r>
            <a:r>
              <a:rPr lang="ru-RU" sz="2400" dirty="0">
                <a:solidFill>
                  <a:srgbClr val="FF0000"/>
                </a:solidFill>
              </a:rPr>
              <a:t>одновременно объектом защиты, средством обеспечения безопасности и источником опасности</a:t>
            </a:r>
            <a:r>
              <a:rPr lang="ru-RU" sz="2400" dirty="0"/>
              <a:t>. </a:t>
            </a:r>
            <a:endParaRPr lang="ru-RU" sz="2400" dirty="0" smtClean="0"/>
          </a:p>
          <a:p>
            <a:endParaRPr lang="ru-RU" sz="2400" dirty="0"/>
          </a:p>
          <a:p>
            <a:r>
              <a:rPr lang="ru-RU" sz="2400" dirty="0" smtClean="0"/>
              <a:t>Поэтому </a:t>
            </a:r>
            <a:r>
              <a:rPr lang="ru-RU" sz="2400" dirty="0"/>
              <a:t>в рамках системного анализа устанавливают некоторые ограничения (допущения) — характеристики человека принимаются за относительно постоянные, а характеристики среды изменяют «под человека».</a:t>
            </a:r>
          </a:p>
        </p:txBody>
      </p:sp>
    </p:spTree>
    <p:extLst>
      <p:ext uri="{BB962C8B-B14F-4D97-AF65-F5344CB8AC3E}">
        <p14:creationId xmlns:p14="http://schemas.microsoft.com/office/powerpoint/2010/main" val="24167693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690104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Проект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начинается с системного анализа факторов среды, с выделения в сложной системе более простых элементов. Это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принцип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декомпозиции деятельности (её </a:t>
            </a:r>
            <a:r>
              <a:rPr lang="ru-RU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деталиации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Декомпозиция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 — разделение целого на части.</a:t>
            </a:r>
          </a:p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3968" y="3933056"/>
            <a:ext cx="3633531" cy="24508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260648"/>
            <a:ext cx="8496944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Основные этапы проектирования системы безопасности жизнедеятельности: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1) анализ объекта, разделение элементов системы «человек — среда обитания»;</a:t>
            </a:r>
            <a:b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2) идентификация опасностей (перечень опасностей);</a:t>
            </a:r>
            <a:b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3) построение «дерева причин и опасностей»;</a:t>
            </a:r>
            <a:b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4) системный анализ и оценка параметров опасностей (перечень опасностей, от которых защита необходима);</a:t>
            </a:r>
            <a:b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5) определение целей проекта (системы условий безопасности жизнедеятельности);</a:t>
            </a:r>
            <a:b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6) проектирование модели в разных вариантах;</a:t>
            </a:r>
            <a:b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7) выбор оптимального варианта модели и его внедрение (апробация) на практике;</a:t>
            </a:r>
            <a:b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8) анализ эффективности и устранение недоработок;</a:t>
            </a:r>
            <a:b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9) выработка технического регламента по управлению безопасностью объекта.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870136545"/>
              </p:ext>
            </p:extLst>
          </p:nvPr>
        </p:nvGraphicFramePr>
        <p:xfrm>
          <a:off x="179512" y="332656"/>
          <a:ext cx="8640960" cy="63367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85178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04665"/>
            <a:ext cx="8640960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endParaRPr lang="ru-RU" sz="3200" b="1" dirty="0" smtClean="0"/>
          </a:p>
          <a:p>
            <a:pPr marL="342900" indent="-342900"/>
            <a:endParaRPr lang="ru-RU" sz="3200" b="1" dirty="0" smtClean="0"/>
          </a:p>
          <a:p>
            <a:pPr marL="342900" indent="-342900">
              <a:buAutoNum type="arabicPeriod" startAt="4"/>
            </a:pPr>
            <a:endParaRPr lang="ru-RU" b="1" dirty="0" smtClean="0"/>
          </a:p>
          <a:p>
            <a:pPr marL="342900" indent="-342900">
              <a:buAutoNum type="arabicPeriod" startAt="4"/>
            </a:pPr>
            <a:endParaRPr lang="ru-RU" b="1" dirty="0" smtClean="0"/>
          </a:p>
          <a:p>
            <a:pPr marL="342900" indent="-342900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вал 2"/>
          <p:cNvSpPr/>
          <p:nvPr/>
        </p:nvSpPr>
        <p:spPr>
          <a:xfrm>
            <a:off x="2915816" y="764704"/>
            <a:ext cx="2880320" cy="2160240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19872" y="1124744"/>
            <a:ext cx="201622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обеспечения безопасности труда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5796136" y="2725182"/>
            <a:ext cx="864096" cy="7038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H="1">
            <a:off x="2267744" y="2924944"/>
            <a:ext cx="648072" cy="7920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3779912" y="3140968"/>
            <a:ext cx="0" cy="10801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4860032" y="3212976"/>
            <a:ext cx="576064" cy="7200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47564" y="4144430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Ориентирующие</a:t>
            </a: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591780" y="4329096"/>
            <a:ext cx="18362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Технические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283968" y="4329096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Организационные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516215" y="3573016"/>
            <a:ext cx="21602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Управленческие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27584" y="1196752"/>
            <a:ext cx="7776864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системности (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ориентирующий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определяет системный подход к моделированию и системный анализ факторов среды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2900" indent="-342900"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деструкции (разрушения) — выявление и исключение фактора опасности, способного разрушить «систему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»;</a:t>
            </a:r>
          </a:p>
          <a:p>
            <a:pPr marL="342900" indent="-342900"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снижения опасности — меры снижения рисков;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ликвидации опасности — устранение опасных факторов за счёт совершенствования техники, условий труда и отдыха.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1" name="Rectangle 1"/>
          <p:cNvSpPr>
            <a:spLocks noChangeArrowheads="1"/>
          </p:cNvSpPr>
          <p:nvPr/>
        </p:nvSpPr>
        <p:spPr bwMode="auto">
          <a:xfrm>
            <a:off x="467544" y="959891"/>
            <a:ext cx="7848872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34290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/>
              <a:t> </a:t>
            </a:r>
            <a:endParaRPr lang="ru-RU" dirty="0" smtClean="0"/>
          </a:p>
          <a:p>
            <a:pPr lvl="0" indent="34290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Принципы </a:t>
            </a:r>
            <a:r>
              <a:rPr lang="ru-RU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технические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— основа разработки правил техники безопасности, СНиПов, эргономических требований к дизайну рабочего места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0" indent="342900" algn="ctr" fontAlgn="base">
              <a:spcBef>
                <a:spcPct val="0"/>
              </a:spcBef>
              <a:spcAft>
                <a:spcPct val="0"/>
              </a:spcAft>
            </a:pPr>
            <a:endParaRPr kumimoji="0" lang="ru-RU" sz="24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indent="342900" algn="ctr" fontAlgn="base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indent="34290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Принципы </a:t>
            </a:r>
            <a:r>
              <a:rPr lang="ru-RU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управленческие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— основа управления персоналом, уровнем культуры безопасности жизнедеятельности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0" indent="342900" algn="ctr" fontAlgn="base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indent="34290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Принципы </a:t>
            </a:r>
            <a:r>
              <a:rPr lang="ru-RU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организационные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определяют режим труда, отдыха, поощрения, компенсации. 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342900" algn="ctr" fontAlgn="base">
              <a:spcBef>
                <a:spcPct val="0"/>
              </a:spcBef>
              <a:spcAft>
                <a:spcPct val="0"/>
              </a:spcAft>
            </a:pP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457200" y="267494"/>
            <a:ext cx="8229600" cy="6185842"/>
          </a:xfrm>
          <a:prstGeom prst="rect">
            <a:avLst/>
          </a:prstGeom>
        </p:spPr>
        <p:txBody>
          <a:bodyPr>
            <a:normAutofit/>
          </a:bodyPr>
          <a:lstStyle/>
          <a:p>
            <a:pPr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ct val="0"/>
              </a:spcBef>
            </a:pPr>
            <a:r>
              <a:rPr lang="ru-RU" sz="5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spcBef>
                <a:spcPct val="0"/>
              </a:spcBef>
            </a:pPr>
            <a:r>
              <a:rPr lang="ru-RU" sz="3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Уровни безопасности </a:t>
            </a:r>
          </a:p>
          <a:p>
            <a:pPr algn="ctr">
              <a:spcBef>
                <a:spcPct val="0"/>
              </a:spcBef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-оптимальный</a:t>
            </a:r>
          </a:p>
          <a:p>
            <a:pPr algn="ctr">
              <a:spcBef>
                <a:spcPct val="0"/>
              </a:spcBef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допустимый</a:t>
            </a:r>
          </a:p>
          <a:p>
            <a:pPr algn="ctr">
              <a:spcBef>
                <a:spcPct val="0"/>
              </a:spcBef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-предельно допустимый</a:t>
            </a:r>
          </a:p>
          <a:p>
            <a:pPr algn="ctr">
              <a:spcBef>
                <a:spcPct val="0"/>
              </a:spcBef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-предельно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переносимый </a:t>
            </a:r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spcBef>
                <a:spcPct val="0"/>
              </a:spcBef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уровень выживания.</a:t>
            </a:r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84632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200" b="0" i="0" u="none" strike="noStrike" kern="1200" cap="none" spc="0" normalizeH="0" baseline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200" b="0" i="0" u="none" strike="noStrike" kern="1200" cap="none" spc="0" normalizeH="0" baseline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200" b="0" i="0" u="none" strike="noStrike" kern="1200" cap="none" spc="0" normalizeH="0" baseline="0" noProof="0" dirty="0">
              <a:ln w="6350">
                <a:solidFill>
                  <a:schemeClr val="accent1">
                    <a:shade val="43000"/>
                  </a:schemeClr>
                </a:solidFill>
              </a:ln>
              <a:solidFill>
                <a:schemeClr val="accent1">
                  <a:tint val="83000"/>
                  <a:satMod val="150000"/>
                </a:schemeClr>
              </a:solidFill>
              <a:effectLst>
                <a:outerShdw blurRad="26000" dist="26000" dir="145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363272" cy="1289298"/>
          </a:xfrm>
        </p:spPr>
        <p:txBody>
          <a:bodyPr>
            <a:normAutofit/>
          </a:bodyPr>
          <a:lstStyle/>
          <a:p>
            <a:pPr marL="0" algn="ct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Виды совместимости человека с средой: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970024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Антропометрическая совместимость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— соответствие размеров тела человека и минимально необходимого комфортного пространства для выполнения работы при различных положениях тела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buNone/>
            </a:pPr>
            <a:r>
              <a:rPr lang="ru-RU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Биофизическая совместимость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— соответствие биофизических параметров среды комфортным условиям для нормальной работоспособности организма человека (тепло, освещение, воздух, вибрация и др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.).</a:t>
            </a:r>
          </a:p>
          <a:p>
            <a:pPr>
              <a:buNone/>
            </a:pPr>
            <a:r>
              <a:rPr lang="ru-RU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Энергетическая совместимость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— соответствие силовых и энергетических возможностей организма человека требуемым энергетическим затратам для выполнения технологических операций.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19256" cy="158417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Информационная совместимость </a:t>
            </a:r>
            <a:r>
              <a:rPr lang="ru-RU" sz="2400" b="0" dirty="0">
                <a:latin typeface="Arial" panose="020B0604020202020204" pitchFamily="34" charset="0"/>
                <a:cs typeface="Arial" panose="020B0604020202020204" pitchFamily="34" charset="0"/>
              </a:rPr>
              <a:t>— это соответствие средств отображения информации (СОИ) и управления техникой норме сенсомоторного восприятия информации человеком (управляющей системой).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endParaRPr lang="ru-RU" sz="24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 descr="https://fsd.videouroki.net/products/conspekty/obj11/05-osnovy-upravleniya-bezopasnostyu-v-sisteme-chelovek-sreda-obitaniya-220.files/image00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988840"/>
            <a:ext cx="8210897" cy="467167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21173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fsd.videouroki.net/products/catalog/projects/3/obj11/images/change/slider/5.jpg">
            <a:hlinkClick r:id="rId3"/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496944" cy="64807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36105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19256" cy="612068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Информационная совместимость </a:t>
            </a:r>
            <a:r>
              <a:rPr lang="ru-RU" sz="2400" b="0" dirty="0">
                <a:latin typeface="Arial" panose="020B0604020202020204" pitchFamily="34" charset="0"/>
                <a:cs typeface="Arial" panose="020B0604020202020204" pitchFamily="34" charset="0"/>
              </a:rPr>
              <a:t>— это соответствие средств отображения информации (СОИ) и управления техникой норме сенсомоторного восприятия информации человеком (управляющей системой).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ru-RU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Технико-эстетическая совместимость </a:t>
            </a:r>
            <a:r>
              <a:rPr lang="ru-RU" sz="2400" b="0" dirty="0">
                <a:latin typeface="Arial" panose="020B0604020202020204" pitchFamily="34" charset="0"/>
                <a:cs typeface="Arial" panose="020B0604020202020204" pitchFamily="34" charset="0"/>
              </a:rPr>
              <a:t>— удовлетворённость человека эстетическим видом пространства среды трудовой деятельности (например, эргономическим дизайном рабочего пространства</a:t>
            </a:r>
            <a:r>
              <a:rPr lang="ru-RU" sz="2400" b="0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>
              <a:buNone/>
            </a:pPr>
            <a:r>
              <a:rPr lang="ru-RU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Социальная совместимость </a:t>
            </a:r>
            <a:r>
              <a:rPr lang="ru-RU" sz="2400" b="0" dirty="0">
                <a:latin typeface="Arial" panose="020B0604020202020204" pitchFamily="34" charset="0"/>
                <a:cs typeface="Arial" panose="020B0604020202020204" pitchFamily="34" charset="0"/>
              </a:rPr>
              <a:t>— соответствие социального статуса человека характеру выполняемого им труда, удовлетворённость отношениями в социальной группе, комфорт межличностного взаимодействия</a:t>
            </a:r>
            <a:r>
              <a:rPr lang="ru-RU" sz="2400" b="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buNone/>
            </a:pPr>
            <a:r>
              <a:rPr lang="ru-RU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Социальная несовместимость </a:t>
            </a:r>
            <a:r>
              <a:rPr lang="ru-RU" sz="2400" b="0" dirty="0">
                <a:latin typeface="Arial" panose="020B0604020202020204" pitchFamily="34" charset="0"/>
                <a:cs typeface="Arial" panose="020B0604020202020204" pitchFamily="34" charset="0"/>
              </a:rPr>
              <a:t>—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b="0" dirty="0">
                <a:latin typeface="Arial" panose="020B0604020202020204" pitchFamily="34" charset="0"/>
                <a:cs typeface="Arial" panose="020B0604020202020204" pitchFamily="34" charset="0"/>
              </a:rPr>
              <a:t>риск конфликтов и опасных ситуаций в рабочем процессе. Социальная совместимость тесно связана с психологической.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28929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60648"/>
            <a:ext cx="8352928" cy="460851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b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Психология деятельности </a:t>
            </a:r>
            <a:r>
              <a:rPr lang="ru-RU" sz="2800" b="0" dirty="0">
                <a:latin typeface="Arial" panose="020B0604020202020204" pitchFamily="34" charset="0"/>
                <a:cs typeface="Arial" panose="020B0604020202020204" pitchFamily="34" charset="0"/>
              </a:rPr>
              <a:t>— интегративная область научных знаний, раздел теории безопасности жизнедеятельности, изучающий психологические причины возникновения аварийных, экстремальных ситуаций по вине так называемого человеческого фактора</a:t>
            </a:r>
            <a:r>
              <a:rPr lang="ru-RU" sz="2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 algn="just">
              <a:buNone/>
            </a:pPr>
            <a:r>
              <a:rPr lang="ru-RU" sz="2400" b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Психические процессы </a:t>
            </a:r>
            <a:r>
              <a:rPr lang="ru-RU" sz="2400" b="0" dirty="0">
                <a:latin typeface="Arial" panose="020B0604020202020204" pitchFamily="34" charset="0"/>
                <a:cs typeface="Arial" panose="020B0604020202020204" pitchFamily="34" charset="0"/>
              </a:rPr>
              <a:t>— основа психической деятельности человека. Различают познавательные, эмоциональные и волевые психические процессы: ощущение, восприятие, память и др.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5" y="2133600"/>
            <a:ext cx="8066856" cy="377762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b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Главная функция психики </a:t>
            </a:r>
            <a:r>
              <a:rPr lang="ru-RU" sz="2400" b="0" dirty="0">
                <a:latin typeface="Arial" panose="020B0604020202020204" pitchFamily="34" charset="0"/>
                <a:cs typeface="Arial" panose="020B0604020202020204" pitchFamily="34" charset="0"/>
              </a:rPr>
              <a:t>— адаптация человека к меняющимся условиям среды, управление организмом в разных видах деятельности. Состояние психического напряжения называется </a:t>
            </a:r>
            <a:r>
              <a:rPr lang="ru-RU" sz="2400" b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стрессом</a:t>
            </a:r>
            <a:r>
              <a:rPr lang="ru-RU" sz="2400" b="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332656"/>
            <a:ext cx="8424936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Стресс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— защитная реакция организма на резкое увеличение общей внешней нагрузки, мобилизующая энергетические возможности всех систем для успешной адаптации к воздействию раздражителя — </a:t>
            </a:r>
            <a:r>
              <a:rPr lang="ru-RU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стрессора</a:t>
            </a:r>
            <a:r>
              <a:rPr lang="ru-RU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ru-RU" sz="2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Стресс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 оказывает положительное влияние на деятельность до тех пор, пока он не превысил критического уровня. </a:t>
            </a: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Дистресс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превышающий предельный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уровень стресса.</a:t>
            </a:r>
            <a:endParaRPr lang="ru-RU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980728"/>
            <a:ext cx="8138864" cy="4282422"/>
          </a:xfrm>
        </p:spPr>
        <p:txBody>
          <a:bodyPr>
            <a:noAutofit/>
          </a:bodyPr>
          <a:lstStyle/>
          <a:p>
            <a:pPr marL="0" algn="just">
              <a:buNone/>
            </a:pPr>
            <a:r>
              <a:rPr lang="ru-RU" sz="2400" b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Переносимость стресса</a:t>
            </a:r>
            <a:r>
              <a:rPr lang="ru-RU" sz="2400" b="0" dirty="0">
                <a:latin typeface="Arial" panose="020B0604020202020204" pitchFamily="34" charset="0"/>
                <a:cs typeface="Arial" panose="020B0604020202020204" pitchFamily="34" charset="0"/>
              </a:rPr>
              <a:t> зависит от наследственных (генетических) особенностей организма, </a:t>
            </a:r>
            <a:r>
              <a:rPr lang="ru-RU" sz="2400" b="0" dirty="0" smtClean="0">
                <a:latin typeface="Arial" panose="020B0604020202020204" pitchFamily="34" charset="0"/>
                <a:cs typeface="Arial" panose="020B0604020202020204" pitchFamily="34" charset="0"/>
              </a:rPr>
              <a:t>продолжительности </a:t>
            </a:r>
            <a:r>
              <a:rPr lang="ru-RU" sz="2400" b="0" dirty="0">
                <a:latin typeface="Arial" panose="020B0604020202020204" pitchFamily="34" charset="0"/>
                <a:cs typeface="Arial" panose="020B0604020202020204" pitchFamily="34" charset="0"/>
              </a:rPr>
              <a:t>и силы воздействия стрессоров</a:t>
            </a:r>
            <a:r>
              <a:rPr lang="ru-RU" sz="2400" b="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algn="just">
              <a:buNone/>
            </a:pPr>
            <a:endParaRPr lang="ru-RU" sz="24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algn="just">
              <a:buNone/>
            </a:pPr>
            <a:r>
              <a:rPr lang="ru-RU" sz="2400" b="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Стресс-синдром</a:t>
            </a:r>
            <a:r>
              <a:rPr lang="ru-RU" sz="2400" b="0" dirty="0">
                <a:latin typeface="Arial" panose="020B0604020202020204" pitchFamily="34" charset="0"/>
                <a:cs typeface="Arial" panose="020B0604020202020204" pitchFamily="34" charset="0"/>
              </a:rPr>
              <a:t> при чрезмерных воздействиях стрессоров может стать причиной патогенеза, развития болезней — от язвенных до тяжёлых сердечно-сосудистых и иммунных. Отсутствие стрессоров также может привести к снижению адаптационных возможностей организма.</a:t>
            </a:r>
            <a:r>
              <a:rPr lang="ru-RU" sz="24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24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052736"/>
            <a:ext cx="856895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Стресс-синдром при чрезмерных воздействиях стрессоров может стать </a:t>
            </a:r>
            <a:r>
              <a:rPr lang="ru-RU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причиной патогенеза, развития болезней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— от язвенных до тяжёлых сердечно-сосудистых и иммунных. </a:t>
            </a:r>
            <a:endParaRPr lang="ru-RU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Но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отсутствие стрессоров также может привести к снижению адаптационных возможностей организма. </a:t>
            </a:r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Например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, гиподинамия ведёт к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детренированности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сердечно-сосудистой, костно-мышечной и дыхательной систем. </a:t>
            </a: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Мышечный голод» запускает патологические процессы.</a:t>
            </a:r>
          </a:p>
        </p:txBody>
      </p:sp>
    </p:spTree>
    <p:extLst>
      <p:ext uri="{BB962C8B-B14F-4D97-AF65-F5344CB8AC3E}">
        <p14:creationId xmlns:p14="http://schemas.microsoft.com/office/powerpoint/2010/main" val="2320126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929258"/>
          </a:xfrm>
        </p:spPr>
        <p:txBody>
          <a:bodyPr>
            <a:normAutofit fontScale="90000"/>
          </a:bodyPr>
          <a:lstStyle/>
          <a:p>
            <a:pPr marL="0" algn="just"/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14040"/>
          </a:xfrm>
        </p:spPr>
        <p:txBody>
          <a:bodyPr>
            <a:normAutofit/>
          </a:bodyPr>
          <a:lstStyle/>
          <a:p>
            <a:pPr marL="0">
              <a:buNone/>
            </a:pPr>
            <a:r>
              <a:rPr lang="ru-RU" dirty="0"/>
              <a:t> </a:t>
            </a:r>
            <a:r>
              <a:rPr lang="ru-RU" dirty="0" smtClean="0"/>
              <a:t>              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Неблагоприятные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психогенные факторы: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физиологический дискомфорт человека в среде;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биологический страх;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дефицит времени на выполнение задачи;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повышенная трудность задачи, повышенная значимость ошибочных действий (тревожность);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дефицит нужной информации для принятия решения; перегруз информацией;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конфликтные условия межличностного взаимодействия и др.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1368953"/>
            <a:ext cx="8280920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Человек долгое время может не ощущать изменений, так как не вся сенсорная информация осознаётся, большая часть внутренних функциональных процессов проходит автоматически.</a:t>
            </a:r>
            <a:r>
              <a:rPr lang="ru-RU" sz="2000" dirty="0"/>
              <a:t> Мозг мгновенно реагирует только на </a:t>
            </a:r>
            <a:r>
              <a:rPr lang="ru-RU" sz="2000" dirty="0">
                <a:solidFill>
                  <a:srgbClr val="FF0000"/>
                </a:solidFill>
              </a:rPr>
              <a:t>боль.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/>
              <a:t>Биологический смысл боли — сигнал организму об опасности, активация стресс-синдрома для самосохранения организма.</a:t>
            </a:r>
          </a:p>
        </p:txBody>
      </p:sp>
    </p:spTree>
    <p:extLst>
      <p:ext uri="{BB962C8B-B14F-4D97-AF65-F5344CB8AC3E}">
        <p14:creationId xmlns:p14="http://schemas.microsoft.com/office/powerpoint/2010/main" val="3065135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fsd.videouroki.net/products/conspekty/obj11/05-osnovy-upravleniya-bezopasnostyu-v-sisteme-chelovek-sreda-obitaniya-220.files/image006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8424936" cy="63367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0661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692696"/>
            <a:ext cx="849694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/>
              <a:t>В оптимальных условиях продуктивность труда обеспечивается невысокими нервно-психическими затратами. </a:t>
            </a:r>
            <a:endParaRPr lang="ru-RU" sz="2800" dirty="0" smtClean="0"/>
          </a:p>
          <a:p>
            <a:endParaRPr lang="ru-RU" sz="2800" dirty="0"/>
          </a:p>
          <a:p>
            <a:pPr algn="ctr"/>
            <a:r>
              <a:rPr lang="ru-RU" sz="2400" dirty="0" smtClean="0"/>
              <a:t>В </a:t>
            </a:r>
            <a:r>
              <a:rPr lang="ru-RU" sz="2400" dirty="0"/>
              <a:t>экстремальных условиях, при длительном воздействии негативных факторов, продуктивность обеспечивается </a:t>
            </a:r>
            <a:r>
              <a:rPr lang="ru-RU" sz="2400" b="1" dirty="0">
                <a:solidFill>
                  <a:srgbClr val="FF0000"/>
                </a:solidFill>
              </a:rPr>
              <a:t>чрезмерно высоким напряжением всего организма</a:t>
            </a:r>
            <a:r>
              <a:rPr lang="ru-RU" sz="2400" dirty="0"/>
              <a:t>: </a:t>
            </a:r>
            <a:endParaRPr lang="ru-RU" sz="2400" dirty="0" smtClean="0"/>
          </a:p>
          <a:p>
            <a:endParaRPr lang="ru-RU" sz="2400" dirty="0"/>
          </a:p>
          <a:p>
            <a:pPr algn="ctr"/>
            <a:r>
              <a:rPr lang="ru-RU" sz="2000" dirty="0" smtClean="0"/>
              <a:t>интеллектуальным</a:t>
            </a:r>
            <a:r>
              <a:rPr lang="ru-RU" sz="2000" dirty="0"/>
              <a:t>, </a:t>
            </a:r>
            <a:endParaRPr lang="ru-RU" sz="2000" dirty="0" smtClean="0"/>
          </a:p>
          <a:p>
            <a:pPr algn="ctr"/>
            <a:r>
              <a:rPr lang="ru-RU" sz="2000" dirty="0" smtClean="0"/>
              <a:t>сенсорным</a:t>
            </a:r>
            <a:r>
              <a:rPr lang="ru-RU" sz="2000" dirty="0"/>
              <a:t>, </a:t>
            </a:r>
            <a:endParaRPr lang="ru-RU" sz="2000" dirty="0" smtClean="0"/>
          </a:p>
          <a:p>
            <a:pPr algn="ctr"/>
            <a:r>
              <a:rPr lang="ru-RU" sz="2000" dirty="0" smtClean="0"/>
              <a:t>физическим</a:t>
            </a:r>
            <a:r>
              <a:rPr lang="ru-RU" sz="2000" dirty="0"/>
              <a:t>, </a:t>
            </a:r>
            <a:endParaRPr lang="ru-RU" sz="2000" dirty="0" smtClean="0"/>
          </a:p>
          <a:p>
            <a:pPr algn="ctr"/>
            <a:r>
              <a:rPr lang="ru-RU" sz="2000" dirty="0" smtClean="0"/>
              <a:t>эмоциональным</a:t>
            </a:r>
            <a:r>
              <a:rPr lang="ru-RU" sz="2000" dirty="0"/>
              <a:t>, </a:t>
            </a:r>
            <a:endParaRPr lang="ru-RU" sz="2000" dirty="0" smtClean="0"/>
          </a:p>
          <a:p>
            <a:pPr algn="ctr"/>
            <a:r>
              <a:rPr lang="ru-RU" sz="2000" dirty="0" smtClean="0"/>
              <a:t>мотивационным </a:t>
            </a:r>
            <a:r>
              <a:rPr lang="ru-RU" sz="2000" dirty="0"/>
              <a:t>и так далее.</a:t>
            </a:r>
          </a:p>
        </p:txBody>
      </p:sp>
    </p:spTree>
    <p:extLst>
      <p:ext uri="{BB962C8B-B14F-4D97-AF65-F5344CB8AC3E}">
        <p14:creationId xmlns:p14="http://schemas.microsoft.com/office/powerpoint/2010/main" val="1859277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2656"/>
            <a:ext cx="835292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Управление безопасностью жизнедеятельности</a:t>
            </a:r>
            <a:r>
              <a:rPr lang="ru-RU" sz="2400" dirty="0"/>
              <a:t> — это организованное воздействие на комплекс условий и факторов жизнедеятельности человека (людей) с целью приведения всего комплекса в состояние, соответствующее требованиям безопасности. </a:t>
            </a:r>
            <a:endParaRPr lang="ru-RU" sz="2400" dirty="0" smtClean="0"/>
          </a:p>
          <a:p>
            <a:endParaRPr lang="ru-RU" sz="2400" dirty="0"/>
          </a:p>
          <a:p>
            <a:r>
              <a:rPr lang="ru-RU" sz="2400" dirty="0" smtClean="0"/>
              <a:t>Проще </a:t>
            </a:r>
            <a:r>
              <a:rPr lang="ru-RU" sz="2400" dirty="0"/>
              <a:t>говоря, управлять безопасностью жизнедеятельности — значит переводить объект из опасного состояния в менее опасное при соблюдении Концепции приемлемого риска, экономической и технической целесообразности.</a:t>
            </a:r>
          </a:p>
        </p:txBody>
      </p:sp>
    </p:spTree>
    <p:extLst>
      <p:ext uri="{BB962C8B-B14F-4D97-AF65-F5344CB8AC3E}">
        <p14:creationId xmlns:p14="http://schemas.microsoft.com/office/powerpoint/2010/main" val="422349262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8424936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/>
              <a:t>Эргономика доказала целесообразность нормальной нагрузки рабочих в течение рабочего дня на 40—60 % от максимально возможной</a:t>
            </a:r>
            <a:r>
              <a:rPr lang="ru-RU" sz="2800" b="1" dirty="0"/>
              <a:t>. </a:t>
            </a:r>
            <a:endParaRPr lang="ru-RU" sz="2800" b="1" dirty="0" smtClean="0"/>
          </a:p>
          <a:p>
            <a:pPr algn="ctr"/>
            <a:r>
              <a:rPr lang="ru-RU" sz="2800" b="1" dirty="0" smtClean="0"/>
              <a:t>Это </a:t>
            </a:r>
            <a:r>
              <a:rPr lang="ru-RU" sz="2800" b="1" dirty="0"/>
              <a:t>оптимальные условия трудовой деятельности, в которых работник проявляет необходимую</a:t>
            </a:r>
            <a:r>
              <a:rPr lang="ru-RU" sz="2800" dirty="0"/>
              <a:t> готовность к продуктивной деятельности. </a:t>
            </a:r>
            <a:endParaRPr lang="ru-RU" sz="2800" dirty="0" smtClean="0"/>
          </a:p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Кратковременно</a:t>
            </a:r>
            <a:r>
              <a:rPr lang="ru-RU" sz="2800" dirty="0"/>
              <a:t>, в особых случаях, допускается 80 %. </a:t>
            </a:r>
            <a:r>
              <a:rPr lang="ru-RU" sz="2400" dirty="0" smtClean="0"/>
              <a:t>А </a:t>
            </a:r>
            <a:r>
              <a:rPr lang="ru-RU" sz="2400" dirty="0"/>
              <a:t>оставшиеся 20 %, по мнению специалистов, — резерв (только для чрезвычайной ситуации, когда есть опасность для жизни).</a:t>
            </a:r>
            <a:r>
              <a:rPr lang="ru-RU" sz="2000" dirty="0"/>
              <a:t> </a:t>
            </a:r>
            <a:endParaRPr lang="ru-RU" sz="2000" dirty="0" smtClean="0"/>
          </a:p>
          <a:p>
            <a:pPr algn="ctr"/>
            <a:r>
              <a:rPr lang="ru-RU" sz="2000" dirty="0" smtClean="0"/>
              <a:t>Практика </a:t>
            </a:r>
            <a:r>
              <a:rPr lang="ru-RU" sz="2000" dirty="0"/>
              <a:t>доказала, что стратегия оптимизации труда гораздо выгоднее стратегии его интенсификации, а научная организация труда — дорогостоящий, но выгодный метод повышения его эффективности.</a:t>
            </a:r>
          </a:p>
        </p:txBody>
      </p:sp>
    </p:spTree>
    <p:extLst>
      <p:ext uri="{BB962C8B-B14F-4D97-AF65-F5344CB8AC3E}">
        <p14:creationId xmlns:p14="http://schemas.microsoft.com/office/powerpoint/2010/main" val="452403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839091287"/>
              </p:ext>
            </p:extLst>
          </p:nvPr>
        </p:nvGraphicFramePr>
        <p:xfrm>
          <a:off x="323528" y="476672"/>
          <a:ext cx="820891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3286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873525713"/>
              </p:ext>
            </p:extLst>
          </p:nvPr>
        </p:nvGraphicFramePr>
        <p:xfrm>
          <a:off x="395536" y="332656"/>
          <a:ext cx="828092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05669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145282"/>
          </a:xfrm>
        </p:spPr>
        <p:txBody>
          <a:bodyPr>
            <a:normAutofit/>
          </a:bodyPr>
          <a:lstStyle/>
          <a:p>
            <a:pPr algn="ctr"/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898016"/>
          </a:xfrm>
        </p:spPr>
        <p:txBody>
          <a:bodyPr>
            <a:normAutofit/>
          </a:bodyPr>
          <a:lstStyle/>
          <a:p>
            <a:pPr marL="0" algn="ctr">
              <a:buNone/>
            </a:pP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</a:t>
            </a:r>
          </a:p>
          <a:p>
            <a:pPr marL="0" algn="ctr">
              <a:buNone/>
            </a:pP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</a:p>
          <a:p>
            <a:pPr marL="0" algn="ctr">
              <a:buNone/>
            </a:pP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5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нимание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!!!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fsd.videouroki.net/products/conspekty/obj11/05-osnovy-upravleniya-bezopasnostyu-v-sisteme-chelovek-sreda-obitaniya-220.files/image00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8496944" cy="302433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395536" y="3717032"/>
            <a:ext cx="849694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Система безопасности объекта</a:t>
            </a:r>
            <a:r>
              <a:rPr lang="ru-RU" sz="2400" dirty="0"/>
              <a:t> — это система мероприятий комплексного характера по осуществлению технических, организационных, административных и экономических методов (страхование, компенсации), направленных на минимизацию рисков.</a:t>
            </a:r>
          </a:p>
        </p:txBody>
      </p:sp>
    </p:spTree>
    <p:extLst>
      <p:ext uri="{BB962C8B-B14F-4D97-AF65-F5344CB8AC3E}">
        <p14:creationId xmlns:p14="http://schemas.microsoft.com/office/powerpoint/2010/main" val="39382785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6805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>
                <a:solidFill>
                  <a:srgbClr val="000090"/>
                </a:solidFill>
                <a:latin typeface="Tahoma" panose="020B0604030504040204" pitchFamily="34" charset="0"/>
              </a:rPr>
              <a:t> </a:t>
            </a:r>
            <a:endParaRPr lang="ru-RU" dirty="0" smtClean="0">
              <a:solidFill>
                <a:srgbClr val="000090"/>
              </a:solidFill>
              <a:latin typeface="Tahoma" panose="020B0604030504040204" pitchFamily="34" charset="0"/>
            </a:endParaRPr>
          </a:p>
          <a:p>
            <a:pPr>
              <a:buNone/>
            </a:pPr>
            <a:endParaRPr lang="ru-RU" sz="2800" b="1" dirty="0">
              <a:solidFill>
                <a:srgbClr val="000090"/>
              </a:solidFill>
              <a:latin typeface="Tahoma" panose="020B0604030504040204" pitchFamily="34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2800" b="1" dirty="0" smtClean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 </a:t>
            </a:r>
            <a:r>
              <a:rPr lang="ru-RU" sz="2800" b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безопасностью жизнедеятельности —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организованное воздействие на комплекс условий и факторов жизнедеятельности человека (людей) с целью приведения всего комплекса в состояние, соответствующее требованиям безопасности</a:t>
            </a:r>
            <a:r>
              <a:rPr lang="ru-RU" dirty="0">
                <a:solidFill>
                  <a:schemeClr val="tx1"/>
                </a:solidFill>
                <a:latin typeface="Tahoma" panose="020B0604030504040204" pitchFamily="34" charset="0"/>
              </a:rPr>
              <a:t>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641226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052736"/>
            <a:ext cx="8352928" cy="4858486"/>
          </a:xfrm>
        </p:spPr>
        <p:txBody>
          <a:bodyPr>
            <a:normAutofit/>
          </a:bodyPr>
          <a:lstStyle/>
          <a:p>
            <a:pPr indent="-341313" algn="ctr"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altLang="ru-RU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Управление безопасностью жизнедеятельности </a:t>
            </a:r>
            <a:r>
              <a:rPr lang="ru-RU" alt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ru-RU" alt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организованное воздействие </a:t>
            </a:r>
            <a:r>
              <a:rPr lang="ru-RU" alt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на </a:t>
            </a:r>
            <a:r>
              <a:rPr lang="ru-RU" alt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систему </a:t>
            </a:r>
            <a:r>
              <a:rPr lang="ru-RU" alt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"</a:t>
            </a:r>
            <a:r>
              <a:rPr lang="ru-RU" alt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Человек – Среда обитания" с целью достижения желаемых результатов </a:t>
            </a:r>
          </a:p>
          <a:p>
            <a:pPr indent="-341313">
              <a:spcBef>
                <a:spcPts val="6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alt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endParaRPr lang="ru-RU" altLang="ru-RU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-341313">
              <a:spcBef>
                <a:spcPts val="6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altLang="ru-RU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Управлять </a:t>
            </a:r>
            <a:r>
              <a:rPr lang="ru-RU" altLang="ru-RU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безопасностью жизнедеятельности </a:t>
            </a:r>
            <a:r>
              <a:rPr lang="ru-RU" altLang="ru-RU" sz="2400" dirty="0">
                <a:latin typeface="Arial" panose="020B0604020202020204" pitchFamily="34" charset="0"/>
                <a:cs typeface="Arial" panose="020B0604020202020204" pitchFamily="34" charset="0"/>
              </a:rPr>
              <a:t>- это значит осознанно переводить объект из одного состояния (опасного) в другое (безопасное, менее опасное), при условии соблюдения экономической и технической целесообразности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57733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2952328"/>
          </a:xfrm>
        </p:spPr>
        <p:txBody>
          <a:bodyPr>
            <a:normAutofit/>
          </a:bodyPr>
          <a:lstStyle/>
          <a:p>
            <a:pPr algn="r">
              <a:buNone/>
            </a:pPr>
            <a:endParaRPr lang="ru-RU" i="1" dirty="0" smtClean="0"/>
          </a:p>
          <a:p>
            <a:pPr algn="r">
              <a:buNone/>
            </a:pPr>
            <a:endParaRPr lang="ru-RU" i="1" dirty="0" smtClean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136" y="267495"/>
            <a:ext cx="7805728" cy="51777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43608" y="5877272"/>
            <a:ext cx="66247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Схема управления безопасностью жизнедеятельности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627784" y="865139"/>
            <a:ext cx="55446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4400">
                <a:solidFill>
                  <a:srgbClr val="000000"/>
                </a:solidFill>
                <a:latin typeface="Arial"/>
                <a:ea typeface="+mj-ea"/>
                <a:cs typeface="Arial"/>
              </a:rPr>
              <a:t>МЧС России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971600" y="2146029"/>
            <a:ext cx="352839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РФ по делам ГО, ЧС и ликвидации последствий стихийных бедствий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27 декабря 1990 год – дата создания МЧС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143000"/>
            <a:ext cx="2133600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6682" y="3795995"/>
            <a:ext cx="3273836" cy="26702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00126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8980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Теоретическая модель системы «человек — среда обитания»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 — это бинарная многоцелевая система, взаимодействие элементов которой обеспечивает потребности жизнедеятельности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человека.</a:t>
            </a:r>
          </a:p>
          <a:p>
            <a:pPr marL="0" indent="0">
              <a:buNone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Принципы, методы, средства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основные логические этапы любой деятельности, включая сложный, многостадийный проект системы безопасности жизнедеятельности.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695</TotalTime>
  <Words>779</Words>
  <Application>Microsoft Office PowerPoint</Application>
  <PresentationFormat>Экран (4:3)</PresentationFormat>
  <Paragraphs>130</Paragraphs>
  <Slides>33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Главная</vt:lpstr>
      <vt:lpstr>  Тема 5.</vt:lpstr>
      <vt:lpstr>Презентация PowerPoint</vt:lpstr>
      <vt:lpstr>Презентация PowerPoint</vt:lpstr>
      <vt:lpstr>Презентация PowerPoint</vt:lpstr>
      <vt:lpstr>Презентация PowerPoint</vt:lpstr>
      <vt:lpstr>  </vt:lpstr>
      <vt:lpstr>  </vt:lpstr>
      <vt:lpstr> </vt:lpstr>
      <vt:lpstr>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Виды совместимости человека с средой:</vt:lpstr>
      <vt:lpstr>Презентация PowerPoint</vt:lpstr>
      <vt:lpstr>Презентация PowerPoint</vt:lpstr>
      <vt:lpstr>  </vt:lpstr>
      <vt:lpstr>Презентация PowerPoint</vt:lpstr>
      <vt:lpstr>Презентация PowerPoint</vt:lpstr>
      <vt:lpstr>Презентация PowerPoint</vt:lpstr>
      <vt:lpstr>Презентация PowerPoint</vt:lpstr>
      <vt:lpstr>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СОЦИАЛЬНАЯ ПСИХОЛОГИЯ</dc:title>
  <dc:creator>Acer</dc:creator>
  <cp:lastModifiedBy>Александр Иванов</cp:lastModifiedBy>
  <cp:revision>113</cp:revision>
  <dcterms:created xsi:type="dcterms:W3CDTF">2020-02-17T10:54:07Z</dcterms:created>
  <dcterms:modified xsi:type="dcterms:W3CDTF">2022-09-26T13:58:48Z</dcterms:modified>
</cp:coreProperties>
</file>