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5"/>
  </p:notesMasterIdLst>
  <p:sldIdLst>
    <p:sldId id="258" r:id="rId2"/>
    <p:sldId id="261" r:id="rId3"/>
    <p:sldId id="294" r:id="rId4"/>
    <p:sldId id="259" r:id="rId5"/>
    <p:sldId id="263" r:id="rId6"/>
    <p:sldId id="264" r:id="rId7"/>
    <p:sldId id="279" r:id="rId8"/>
    <p:sldId id="280" r:id="rId9"/>
    <p:sldId id="283" r:id="rId10"/>
    <p:sldId id="274" r:id="rId11"/>
    <p:sldId id="277" r:id="rId12"/>
    <p:sldId id="290" r:id="rId13"/>
    <p:sldId id="29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FF"/>
    <a:srgbClr val="88F779"/>
    <a:srgbClr val="E09B7C"/>
    <a:srgbClr val="E9583B"/>
    <a:srgbClr val="77DD1B"/>
    <a:srgbClr val="1DAA0A"/>
    <a:srgbClr val="0EEA0E"/>
    <a:srgbClr val="33C579"/>
    <a:srgbClr val="BBEF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65" autoAdjust="0"/>
    <p:restoredTop sz="94660"/>
  </p:normalViewPr>
  <p:slideViewPr>
    <p:cSldViewPr>
      <p:cViewPr>
        <p:scale>
          <a:sx n="60" d="100"/>
          <a:sy n="60" d="100"/>
        </p:scale>
        <p:origin x="-1608" y="-186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51664-F7E8-4969-BB1A-FDCF519F8ADC}" type="doc">
      <dgm:prSet loTypeId="urn:microsoft.com/office/officeart/2005/8/layout/cycle6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8492E8D-D727-46FC-836F-C8DB76F3D874}">
      <dgm:prSet phldrT="[Текст]"/>
      <dgm:spPr/>
      <dgm:t>
        <a:bodyPr/>
        <a:lstStyle/>
        <a:p>
          <a:r>
            <a:rPr lang="ru-RU" b="1" dirty="0"/>
            <a:t>Развитие речевого слуха</a:t>
          </a:r>
          <a:r>
            <a:rPr lang="ru-RU" dirty="0"/>
            <a:t> </a:t>
          </a:r>
        </a:p>
      </dgm:t>
    </dgm:pt>
    <dgm:pt modelId="{BB16F2C1-B694-4887-A0C1-BC16E28B6782}" type="parTrans" cxnId="{57AE4F8D-6BC5-4365-8AC2-E69370EA5F1C}">
      <dgm:prSet/>
      <dgm:spPr/>
      <dgm:t>
        <a:bodyPr/>
        <a:lstStyle/>
        <a:p>
          <a:endParaRPr lang="ru-RU"/>
        </a:p>
      </dgm:t>
    </dgm:pt>
    <dgm:pt modelId="{DF525824-DAB4-4E36-A958-189FFB7BC2A5}" type="sibTrans" cxnId="{57AE4F8D-6BC5-4365-8AC2-E69370EA5F1C}">
      <dgm:prSet/>
      <dgm:spPr/>
      <dgm:t>
        <a:bodyPr/>
        <a:lstStyle/>
        <a:p>
          <a:endParaRPr lang="ru-RU"/>
        </a:p>
      </dgm:t>
    </dgm:pt>
    <dgm:pt modelId="{BF18809C-F690-4FC0-A14D-CB3CCA9BD091}">
      <dgm:prSet phldrT="[Текст]"/>
      <dgm:spPr/>
      <dgm:t>
        <a:bodyPr/>
        <a:lstStyle/>
        <a:p>
          <a:r>
            <a:rPr lang="ru-RU" b="1" dirty="0"/>
            <a:t>Развитие речевого дыхания</a:t>
          </a:r>
          <a:r>
            <a:rPr lang="ru-RU" dirty="0"/>
            <a:t> </a:t>
          </a:r>
        </a:p>
      </dgm:t>
    </dgm:pt>
    <dgm:pt modelId="{03405C04-95F5-4087-A26D-75BA292CC13B}" type="parTrans" cxnId="{2256F8CD-B04C-413E-B442-F10C4E093088}">
      <dgm:prSet/>
      <dgm:spPr/>
      <dgm:t>
        <a:bodyPr/>
        <a:lstStyle/>
        <a:p>
          <a:endParaRPr lang="ru-RU"/>
        </a:p>
      </dgm:t>
    </dgm:pt>
    <dgm:pt modelId="{0DFCFB9B-F7C1-48E7-872C-3C4AAEAC731D}" type="sibTrans" cxnId="{2256F8CD-B04C-413E-B442-F10C4E093088}">
      <dgm:prSet/>
      <dgm:spPr/>
      <dgm:t>
        <a:bodyPr/>
        <a:lstStyle/>
        <a:p>
          <a:endParaRPr lang="ru-RU"/>
        </a:p>
      </dgm:t>
    </dgm:pt>
    <dgm:pt modelId="{B042696A-FBAC-408A-863F-1E716464691C}">
      <dgm:prSet phldrT="[Текст]"/>
      <dgm:spPr/>
      <dgm:t>
        <a:bodyPr/>
        <a:lstStyle/>
        <a:p>
          <a:r>
            <a:rPr lang="ru-RU" b="1" dirty="0"/>
            <a:t>Развитие голоса </a:t>
          </a:r>
        </a:p>
      </dgm:t>
    </dgm:pt>
    <dgm:pt modelId="{ED06F263-019A-4B4A-9A50-AF55F1E2CB11}" type="parTrans" cxnId="{8AB88EF5-5952-4739-8489-256A0348124D}">
      <dgm:prSet/>
      <dgm:spPr/>
      <dgm:t>
        <a:bodyPr/>
        <a:lstStyle/>
        <a:p>
          <a:endParaRPr lang="ru-RU"/>
        </a:p>
      </dgm:t>
    </dgm:pt>
    <dgm:pt modelId="{BA7A07DD-7685-4833-9078-CC6162B76A52}" type="sibTrans" cxnId="{8AB88EF5-5952-4739-8489-256A0348124D}">
      <dgm:prSet/>
      <dgm:spPr/>
      <dgm:t>
        <a:bodyPr/>
        <a:lstStyle/>
        <a:p>
          <a:endParaRPr lang="ru-RU"/>
        </a:p>
      </dgm:t>
    </dgm:pt>
    <dgm:pt modelId="{D9F926A1-2E26-45A6-9693-6F33F87DF512}">
      <dgm:prSet phldrT="[Текст]"/>
      <dgm:spPr/>
      <dgm:t>
        <a:bodyPr/>
        <a:lstStyle/>
        <a:p>
          <a:r>
            <a:rPr lang="ru-RU" b="1" dirty="0"/>
            <a:t>Формирование правильного произношения</a:t>
          </a:r>
        </a:p>
      </dgm:t>
    </dgm:pt>
    <dgm:pt modelId="{1356EB6E-AE30-497D-A693-2D13C1D7AEC8}" type="parTrans" cxnId="{AC0F73E1-61D8-4A41-965C-90D2341ECE3A}">
      <dgm:prSet/>
      <dgm:spPr/>
      <dgm:t>
        <a:bodyPr/>
        <a:lstStyle/>
        <a:p>
          <a:endParaRPr lang="ru-RU"/>
        </a:p>
      </dgm:t>
    </dgm:pt>
    <dgm:pt modelId="{91D81E33-B0EF-422B-9F49-60C97D48795D}" type="sibTrans" cxnId="{AC0F73E1-61D8-4A41-965C-90D2341ECE3A}">
      <dgm:prSet/>
      <dgm:spPr/>
      <dgm:t>
        <a:bodyPr/>
        <a:lstStyle/>
        <a:p>
          <a:endParaRPr lang="ru-RU"/>
        </a:p>
      </dgm:t>
    </dgm:pt>
    <dgm:pt modelId="{75881485-8E80-4702-BA28-36475C3605E1}">
      <dgm:prSet phldrT="[Текст]"/>
      <dgm:spPr/>
      <dgm:t>
        <a:bodyPr/>
        <a:lstStyle/>
        <a:p>
          <a:r>
            <a:rPr lang="ru-RU" b="1" dirty="0"/>
            <a:t>Формирование темпа и ритма, слитности и плавности речи</a:t>
          </a:r>
          <a:endParaRPr lang="ru-RU" dirty="0"/>
        </a:p>
      </dgm:t>
    </dgm:pt>
    <dgm:pt modelId="{D3F39EB0-B704-4DFE-BDAB-FD8D20C6EB4D}" type="parTrans" cxnId="{B650D14A-E2EC-41FB-AB04-D313BA029DA6}">
      <dgm:prSet/>
      <dgm:spPr/>
      <dgm:t>
        <a:bodyPr/>
        <a:lstStyle/>
        <a:p>
          <a:endParaRPr lang="ru-RU"/>
        </a:p>
      </dgm:t>
    </dgm:pt>
    <dgm:pt modelId="{5C717308-22FC-4CF4-A2C0-AF2F17C74661}" type="sibTrans" cxnId="{B650D14A-E2EC-41FB-AB04-D313BA029DA6}">
      <dgm:prSet/>
      <dgm:spPr/>
      <dgm:t>
        <a:bodyPr/>
        <a:lstStyle/>
        <a:p>
          <a:endParaRPr lang="ru-RU"/>
        </a:p>
      </dgm:t>
    </dgm:pt>
    <dgm:pt modelId="{7D8EBC1E-EF0A-4AE0-AA0A-F66A03AA2F52}">
      <dgm:prSet phldrT="[Текст]"/>
      <dgm:spPr/>
      <dgm:t>
        <a:bodyPr/>
        <a:lstStyle/>
        <a:p>
          <a:r>
            <a:rPr lang="ru-RU" b="1" dirty="0"/>
            <a:t>Формирование интонационных средств выразительности</a:t>
          </a:r>
          <a:endParaRPr lang="ru-RU" dirty="0"/>
        </a:p>
      </dgm:t>
    </dgm:pt>
    <dgm:pt modelId="{76D2E154-E2F0-420C-AC3A-6E965250F9B0}" type="parTrans" cxnId="{6B9F07C5-2CC4-4121-8F6D-77134EDCE907}">
      <dgm:prSet/>
      <dgm:spPr/>
      <dgm:t>
        <a:bodyPr/>
        <a:lstStyle/>
        <a:p>
          <a:endParaRPr lang="ru-RU"/>
        </a:p>
      </dgm:t>
    </dgm:pt>
    <dgm:pt modelId="{8F93D018-61B7-434B-B9C0-06A41D18F77E}" type="sibTrans" cxnId="{6B9F07C5-2CC4-4121-8F6D-77134EDCE907}">
      <dgm:prSet/>
      <dgm:spPr/>
      <dgm:t>
        <a:bodyPr/>
        <a:lstStyle/>
        <a:p>
          <a:endParaRPr lang="ru-RU"/>
        </a:p>
      </dgm:t>
    </dgm:pt>
    <dgm:pt modelId="{E7CE9107-C801-4FF3-B612-C82A4DB582FE}" type="pres">
      <dgm:prSet presAssocID="{1F651664-F7E8-4969-BB1A-FDCF519F8AD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10F7E48-F1C0-4512-B2BE-5BF3C243FCA6}" type="pres">
      <dgm:prSet presAssocID="{F8492E8D-D727-46FC-836F-C8DB76F3D87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09074E-A296-41AF-A769-D0533D8244DF}" type="pres">
      <dgm:prSet presAssocID="{F8492E8D-D727-46FC-836F-C8DB76F3D874}" presName="spNode" presStyleCnt="0"/>
      <dgm:spPr/>
    </dgm:pt>
    <dgm:pt modelId="{1B66A5F5-B2BA-4E7F-B17A-B020D7CD777D}" type="pres">
      <dgm:prSet presAssocID="{DF525824-DAB4-4E36-A958-189FFB7BC2A5}" presName="sibTrans" presStyleLbl="sibTrans1D1" presStyleIdx="0" presStyleCnt="6"/>
      <dgm:spPr/>
      <dgm:t>
        <a:bodyPr/>
        <a:lstStyle/>
        <a:p>
          <a:endParaRPr lang="ru-RU"/>
        </a:p>
      </dgm:t>
    </dgm:pt>
    <dgm:pt modelId="{12438007-66EF-4396-9758-B753F8C330C2}" type="pres">
      <dgm:prSet presAssocID="{BF18809C-F690-4FC0-A14D-CB3CCA9BD091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E24FB2-2E24-4E4B-8C08-A141A7D41828}" type="pres">
      <dgm:prSet presAssocID="{BF18809C-F690-4FC0-A14D-CB3CCA9BD091}" presName="spNode" presStyleCnt="0"/>
      <dgm:spPr/>
    </dgm:pt>
    <dgm:pt modelId="{B1AE80A3-3AA6-41DA-A584-6C3F0F6BB89C}" type="pres">
      <dgm:prSet presAssocID="{0DFCFB9B-F7C1-48E7-872C-3C4AAEAC731D}" presName="sibTrans" presStyleLbl="sibTrans1D1" presStyleIdx="1" presStyleCnt="6"/>
      <dgm:spPr/>
      <dgm:t>
        <a:bodyPr/>
        <a:lstStyle/>
        <a:p>
          <a:endParaRPr lang="ru-RU"/>
        </a:p>
      </dgm:t>
    </dgm:pt>
    <dgm:pt modelId="{D998E692-AF6E-48D5-AD22-C586AF16ED27}" type="pres">
      <dgm:prSet presAssocID="{B042696A-FBAC-408A-863F-1E716464691C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136DD4-2C85-4F83-9D6C-92C85C4FBE7B}" type="pres">
      <dgm:prSet presAssocID="{B042696A-FBAC-408A-863F-1E716464691C}" presName="spNode" presStyleCnt="0"/>
      <dgm:spPr/>
    </dgm:pt>
    <dgm:pt modelId="{611AC1A6-A65B-4319-8D05-4727D9620596}" type="pres">
      <dgm:prSet presAssocID="{BA7A07DD-7685-4833-9078-CC6162B76A52}" presName="sibTrans" presStyleLbl="sibTrans1D1" presStyleIdx="2" presStyleCnt="6"/>
      <dgm:spPr/>
      <dgm:t>
        <a:bodyPr/>
        <a:lstStyle/>
        <a:p>
          <a:endParaRPr lang="ru-RU"/>
        </a:p>
      </dgm:t>
    </dgm:pt>
    <dgm:pt modelId="{26640571-3C5C-4259-923A-5162C1BAA758}" type="pres">
      <dgm:prSet presAssocID="{D9F926A1-2E26-45A6-9693-6F33F87DF512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DDE3E7-F497-47D8-AE68-94B3F25E6E46}" type="pres">
      <dgm:prSet presAssocID="{D9F926A1-2E26-45A6-9693-6F33F87DF512}" presName="spNode" presStyleCnt="0"/>
      <dgm:spPr/>
    </dgm:pt>
    <dgm:pt modelId="{04A2BD47-D532-4731-A59B-E3B2C70C4AF5}" type="pres">
      <dgm:prSet presAssocID="{91D81E33-B0EF-422B-9F49-60C97D48795D}" presName="sibTrans" presStyleLbl="sibTrans1D1" presStyleIdx="3" presStyleCnt="6"/>
      <dgm:spPr/>
      <dgm:t>
        <a:bodyPr/>
        <a:lstStyle/>
        <a:p>
          <a:endParaRPr lang="ru-RU"/>
        </a:p>
      </dgm:t>
    </dgm:pt>
    <dgm:pt modelId="{CB58C7F9-C108-4E28-8656-5E9C8BDBF761}" type="pres">
      <dgm:prSet presAssocID="{75881485-8E80-4702-BA28-36475C3605E1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866F85-0E74-45CB-B5D3-D2665E10E2F0}" type="pres">
      <dgm:prSet presAssocID="{75881485-8E80-4702-BA28-36475C3605E1}" presName="spNode" presStyleCnt="0"/>
      <dgm:spPr/>
    </dgm:pt>
    <dgm:pt modelId="{B8AB4B1A-D744-4D90-9B4B-E50621C9DCF8}" type="pres">
      <dgm:prSet presAssocID="{5C717308-22FC-4CF4-A2C0-AF2F17C74661}" presName="sibTrans" presStyleLbl="sibTrans1D1" presStyleIdx="4" presStyleCnt="6"/>
      <dgm:spPr/>
      <dgm:t>
        <a:bodyPr/>
        <a:lstStyle/>
        <a:p>
          <a:endParaRPr lang="ru-RU"/>
        </a:p>
      </dgm:t>
    </dgm:pt>
    <dgm:pt modelId="{85D87A67-86EB-474C-BEB6-796A03C41C9B}" type="pres">
      <dgm:prSet presAssocID="{7D8EBC1E-EF0A-4AE0-AA0A-F66A03AA2F5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2E9567-D283-4DC4-AF0D-237C500CDB9D}" type="pres">
      <dgm:prSet presAssocID="{7D8EBC1E-EF0A-4AE0-AA0A-F66A03AA2F52}" presName="spNode" presStyleCnt="0"/>
      <dgm:spPr/>
    </dgm:pt>
    <dgm:pt modelId="{627AD921-27DB-4233-A745-0FB6DFE25AC3}" type="pres">
      <dgm:prSet presAssocID="{8F93D018-61B7-434B-B9C0-06A41D18F77E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6B9F07C5-2CC4-4121-8F6D-77134EDCE907}" srcId="{1F651664-F7E8-4969-BB1A-FDCF519F8ADC}" destId="{7D8EBC1E-EF0A-4AE0-AA0A-F66A03AA2F52}" srcOrd="5" destOrd="0" parTransId="{76D2E154-E2F0-420C-AC3A-6E965250F9B0}" sibTransId="{8F93D018-61B7-434B-B9C0-06A41D18F77E}"/>
    <dgm:cxn modelId="{011ABB1C-FB44-4FC2-B4BF-32C2E08B4607}" type="presOf" srcId="{7D8EBC1E-EF0A-4AE0-AA0A-F66A03AA2F52}" destId="{85D87A67-86EB-474C-BEB6-796A03C41C9B}" srcOrd="0" destOrd="0" presId="urn:microsoft.com/office/officeart/2005/8/layout/cycle6"/>
    <dgm:cxn modelId="{AC0F73E1-61D8-4A41-965C-90D2341ECE3A}" srcId="{1F651664-F7E8-4969-BB1A-FDCF519F8ADC}" destId="{D9F926A1-2E26-45A6-9693-6F33F87DF512}" srcOrd="3" destOrd="0" parTransId="{1356EB6E-AE30-497D-A693-2D13C1D7AEC8}" sibTransId="{91D81E33-B0EF-422B-9F49-60C97D48795D}"/>
    <dgm:cxn modelId="{C9F2B671-2E6F-4EC9-8710-D472A6C41D0B}" type="presOf" srcId="{D9F926A1-2E26-45A6-9693-6F33F87DF512}" destId="{26640571-3C5C-4259-923A-5162C1BAA758}" srcOrd="0" destOrd="0" presId="urn:microsoft.com/office/officeart/2005/8/layout/cycle6"/>
    <dgm:cxn modelId="{B15C14C8-1EB9-49A5-AC92-EEBFC2EC7CC9}" type="presOf" srcId="{BA7A07DD-7685-4833-9078-CC6162B76A52}" destId="{611AC1A6-A65B-4319-8D05-4727D9620596}" srcOrd="0" destOrd="0" presId="urn:microsoft.com/office/officeart/2005/8/layout/cycle6"/>
    <dgm:cxn modelId="{ECE8EF4E-BA11-4052-B23C-A8010DDD2B69}" type="presOf" srcId="{BF18809C-F690-4FC0-A14D-CB3CCA9BD091}" destId="{12438007-66EF-4396-9758-B753F8C330C2}" srcOrd="0" destOrd="0" presId="urn:microsoft.com/office/officeart/2005/8/layout/cycle6"/>
    <dgm:cxn modelId="{D12DBDA7-670E-48F3-AAB6-FE49CE827C9C}" type="presOf" srcId="{F8492E8D-D727-46FC-836F-C8DB76F3D874}" destId="{610F7E48-F1C0-4512-B2BE-5BF3C243FCA6}" srcOrd="0" destOrd="0" presId="urn:microsoft.com/office/officeart/2005/8/layout/cycle6"/>
    <dgm:cxn modelId="{8AB88EF5-5952-4739-8489-256A0348124D}" srcId="{1F651664-F7E8-4969-BB1A-FDCF519F8ADC}" destId="{B042696A-FBAC-408A-863F-1E716464691C}" srcOrd="2" destOrd="0" parTransId="{ED06F263-019A-4B4A-9A50-AF55F1E2CB11}" sibTransId="{BA7A07DD-7685-4833-9078-CC6162B76A52}"/>
    <dgm:cxn modelId="{B650D14A-E2EC-41FB-AB04-D313BA029DA6}" srcId="{1F651664-F7E8-4969-BB1A-FDCF519F8ADC}" destId="{75881485-8E80-4702-BA28-36475C3605E1}" srcOrd="4" destOrd="0" parTransId="{D3F39EB0-B704-4DFE-BDAB-FD8D20C6EB4D}" sibTransId="{5C717308-22FC-4CF4-A2C0-AF2F17C74661}"/>
    <dgm:cxn modelId="{B384D43F-3238-449F-8110-CB3CED90E398}" type="presOf" srcId="{0DFCFB9B-F7C1-48E7-872C-3C4AAEAC731D}" destId="{B1AE80A3-3AA6-41DA-A584-6C3F0F6BB89C}" srcOrd="0" destOrd="0" presId="urn:microsoft.com/office/officeart/2005/8/layout/cycle6"/>
    <dgm:cxn modelId="{57AE4F8D-6BC5-4365-8AC2-E69370EA5F1C}" srcId="{1F651664-F7E8-4969-BB1A-FDCF519F8ADC}" destId="{F8492E8D-D727-46FC-836F-C8DB76F3D874}" srcOrd="0" destOrd="0" parTransId="{BB16F2C1-B694-4887-A0C1-BC16E28B6782}" sibTransId="{DF525824-DAB4-4E36-A958-189FFB7BC2A5}"/>
    <dgm:cxn modelId="{FC629133-7DF2-47F0-A82B-DB233403FBC4}" type="presOf" srcId="{B042696A-FBAC-408A-863F-1E716464691C}" destId="{D998E692-AF6E-48D5-AD22-C586AF16ED27}" srcOrd="0" destOrd="0" presId="urn:microsoft.com/office/officeart/2005/8/layout/cycle6"/>
    <dgm:cxn modelId="{D021D409-377E-4A4A-AD9D-47C96E5914A0}" type="presOf" srcId="{91D81E33-B0EF-422B-9F49-60C97D48795D}" destId="{04A2BD47-D532-4731-A59B-E3B2C70C4AF5}" srcOrd="0" destOrd="0" presId="urn:microsoft.com/office/officeart/2005/8/layout/cycle6"/>
    <dgm:cxn modelId="{1606D32F-8C19-4734-BC98-20F1C2EF5E20}" type="presOf" srcId="{8F93D018-61B7-434B-B9C0-06A41D18F77E}" destId="{627AD921-27DB-4233-A745-0FB6DFE25AC3}" srcOrd="0" destOrd="0" presId="urn:microsoft.com/office/officeart/2005/8/layout/cycle6"/>
    <dgm:cxn modelId="{E0F2944E-AA02-4FA7-9108-637CBAF5DE52}" type="presOf" srcId="{75881485-8E80-4702-BA28-36475C3605E1}" destId="{CB58C7F9-C108-4E28-8656-5E9C8BDBF761}" srcOrd="0" destOrd="0" presId="urn:microsoft.com/office/officeart/2005/8/layout/cycle6"/>
    <dgm:cxn modelId="{69D819E9-1B13-46FC-83DB-ED911F9C9D66}" type="presOf" srcId="{DF525824-DAB4-4E36-A958-189FFB7BC2A5}" destId="{1B66A5F5-B2BA-4E7F-B17A-B020D7CD777D}" srcOrd="0" destOrd="0" presId="urn:microsoft.com/office/officeart/2005/8/layout/cycle6"/>
    <dgm:cxn modelId="{030F2BD8-3CB6-4716-8305-CB02CCCEEAA3}" type="presOf" srcId="{1F651664-F7E8-4969-BB1A-FDCF519F8ADC}" destId="{E7CE9107-C801-4FF3-B612-C82A4DB582FE}" srcOrd="0" destOrd="0" presId="urn:microsoft.com/office/officeart/2005/8/layout/cycle6"/>
    <dgm:cxn modelId="{2256F8CD-B04C-413E-B442-F10C4E093088}" srcId="{1F651664-F7E8-4969-BB1A-FDCF519F8ADC}" destId="{BF18809C-F690-4FC0-A14D-CB3CCA9BD091}" srcOrd="1" destOrd="0" parTransId="{03405C04-95F5-4087-A26D-75BA292CC13B}" sibTransId="{0DFCFB9B-F7C1-48E7-872C-3C4AAEAC731D}"/>
    <dgm:cxn modelId="{A45C12F5-21CC-42BA-8484-AB5990902465}" type="presOf" srcId="{5C717308-22FC-4CF4-A2C0-AF2F17C74661}" destId="{B8AB4B1A-D744-4D90-9B4B-E50621C9DCF8}" srcOrd="0" destOrd="0" presId="urn:microsoft.com/office/officeart/2005/8/layout/cycle6"/>
    <dgm:cxn modelId="{2B2ABBD1-4F76-4391-AF98-0E789666C0B3}" type="presParOf" srcId="{E7CE9107-C801-4FF3-B612-C82A4DB582FE}" destId="{610F7E48-F1C0-4512-B2BE-5BF3C243FCA6}" srcOrd="0" destOrd="0" presId="urn:microsoft.com/office/officeart/2005/8/layout/cycle6"/>
    <dgm:cxn modelId="{2A3DC341-BE05-472D-97A3-98AAAB6D2998}" type="presParOf" srcId="{E7CE9107-C801-4FF3-B612-C82A4DB582FE}" destId="{DC09074E-A296-41AF-A769-D0533D8244DF}" srcOrd="1" destOrd="0" presId="urn:microsoft.com/office/officeart/2005/8/layout/cycle6"/>
    <dgm:cxn modelId="{FB22231F-A6E4-4E63-B261-F86E5945F51F}" type="presParOf" srcId="{E7CE9107-C801-4FF3-B612-C82A4DB582FE}" destId="{1B66A5F5-B2BA-4E7F-B17A-B020D7CD777D}" srcOrd="2" destOrd="0" presId="urn:microsoft.com/office/officeart/2005/8/layout/cycle6"/>
    <dgm:cxn modelId="{68FB799D-8B77-40F2-B071-178A90A8C5C9}" type="presParOf" srcId="{E7CE9107-C801-4FF3-B612-C82A4DB582FE}" destId="{12438007-66EF-4396-9758-B753F8C330C2}" srcOrd="3" destOrd="0" presId="urn:microsoft.com/office/officeart/2005/8/layout/cycle6"/>
    <dgm:cxn modelId="{1A16A65A-DA63-4FD9-80EC-6E4D661695F3}" type="presParOf" srcId="{E7CE9107-C801-4FF3-B612-C82A4DB582FE}" destId="{A7E24FB2-2E24-4E4B-8C08-A141A7D41828}" srcOrd="4" destOrd="0" presId="urn:microsoft.com/office/officeart/2005/8/layout/cycle6"/>
    <dgm:cxn modelId="{445E2EDA-CD71-4032-B2A5-A28040C96456}" type="presParOf" srcId="{E7CE9107-C801-4FF3-B612-C82A4DB582FE}" destId="{B1AE80A3-3AA6-41DA-A584-6C3F0F6BB89C}" srcOrd="5" destOrd="0" presId="urn:microsoft.com/office/officeart/2005/8/layout/cycle6"/>
    <dgm:cxn modelId="{56157A72-BEAC-47C6-A748-6C5177F096F5}" type="presParOf" srcId="{E7CE9107-C801-4FF3-B612-C82A4DB582FE}" destId="{D998E692-AF6E-48D5-AD22-C586AF16ED27}" srcOrd="6" destOrd="0" presId="urn:microsoft.com/office/officeart/2005/8/layout/cycle6"/>
    <dgm:cxn modelId="{754BA0CC-BCFB-43C9-ADC7-F5738BAC4090}" type="presParOf" srcId="{E7CE9107-C801-4FF3-B612-C82A4DB582FE}" destId="{02136DD4-2C85-4F83-9D6C-92C85C4FBE7B}" srcOrd="7" destOrd="0" presId="urn:microsoft.com/office/officeart/2005/8/layout/cycle6"/>
    <dgm:cxn modelId="{010B7F3F-ACD8-4ECB-AB66-34291738A008}" type="presParOf" srcId="{E7CE9107-C801-4FF3-B612-C82A4DB582FE}" destId="{611AC1A6-A65B-4319-8D05-4727D9620596}" srcOrd="8" destOrd="0" presId="urn:microsoft.com/office/officeart/2005/8/layout/cycle6"/>
    <dgm:cxn modelId="{AA7325F0-28EA-4281-823A-C0E2BC8791DB}" type="presParOf" srcId="{E7CE9107-C801-4FF3-B612-C82A4DB582FE}" destId="{26640571-3C5C-4259-923A-5162C1BAA758}" srcOrd="9" destOrd="0" presId="urn:microsoft.com/office/officeart/2005/8/layout/cycle6"/>
    <dgm:cxn modelId="{E236450E-E31A-4609-B11D-7A4A6738F256}" type="presParOf" srcId="{E7CE9107-C801-4FF3-B612-C82A4DB582FE}" destId="{43DDE3E7-F497-47D8-AE68-94B3F25E6E46}" srcOrd="10" destOrd="0" presId="urn:microsoft.com/office/officeart/2005/8/layout/cycle6"/>
    <dgm:cxn modelId="{31828F7B-ED23-4BE3-A95B-1CEC37B98A94}" type="presParOf" srcId="{E7CE9107-C801-4FF3-B612-C82A4DB582FE}" destId="{04A2BD47-D532-4731-A59B-E3B2C70C4AF5}" srcOrd="11" destOrd="0" presId="urn:microsoft.com/office/officeart/2005/8/layout/cycle6"/>
    <dgm:cxn modelId="{1B23B8EA-84F4-4253-95ED-69C56C2C9301}" type="presParOf" srcId="{E7CE9107-C801-4FF3-B612-C82A4DB582FE}" destId="{CB58C7F9-C108-4E28-8656-5E9C8BDBF761}" srcOrd="12" destOrd="0" presId="urn:microsoft.com/office/officeart/2005/8/layout/cycle6"/>
    <dgm:cxn modelId="{9580EC8B-6754-454B-830A-AE33F5401308}" type="presParOf" srcId="{E7CE9107-C801-4FF3-B612-C82A4DB582FE}" destId="{6D866F85-0E74-45CB-B5D3-D2665E10E2F0}" srcOrd="13" destOrd="0" presId="urn:microsoft.com/office/officeart/2005/8/layout/cycle6"/>
    <dgm:cxn modelId="{618D9874-B098-4E53-98EE-37456CD0A642}" type="presParOf" srcId="{E7CE9107-C801-4FF3-B612-C82A4DB582FE}" destId="{B8AB4B1A-D744-4D90-9B4B-E50621C9DCF8}" srcOrd="14" destOrd="0" presId="urn:microsoft.com/office/officeart/2005/8/layout/cycle6"/>
    <dgm:cxn modelId="{0B02F5DA-FAEE-4E37-9E0D-5103D8D0CA19}" type="presParOf" srcId="{E7CE9107-C801-4FF3-B612-C82A4DB582FE}" destId="{85D87A67-86EB-474C-BEB6-796A03C41C9B}" srcOrd="15" destOrd="0" presId="urn:microsoft.com/office/officeart/2005/8/layout/cycle6"/>
    <dgm:cxn modelId="{2EE6D1EF-B5A9-42A4-9B7E-4D77A44BB3A1}" type="presParOf" srcId="{E7CE9107-C801-4FF3-B612-C82A4DB582FE}" destId="{2E2E9567-D283-4DC4-AF0D-237C500CDB9D}" srcOrd="16" destOrd="0" presId="urn:microsoft.com/office/officeart/2005/8/layout/cycle6"/>
    <dgm:cxn modelId="{81821998-D856-473D-AD59-110E95BBE9A2}" type="presParOf" srcId="{E7CE9107-C801-4FF3-B612-C82A4DB582FE}" destId="{627AD921-27DB-4233-A745-0FB6DFE25AC3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67E9E2E-2BB9-44B4-950F-7AB49540556D}" type="doc">
      <dgm:prSet loTypeId="urn:microsoft.com/office/officeart/2005/8/layout/radial1" loCatId="cycle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9C761136-F4AF-4223-BA32-E096C0FB2048}">
      <dgm:prSet phldrT="[Текст]"/>
      <dgm:spPr>
        <a:solidFill>
          <a:srgbClr val="C00000"/>
        </a:solidFill>
      </dgm:spPr>
      <dgm:t>
        <a:bodyPr/>
        <a:lstStyle/>
        <a:p>
          <a:r>
            <a:rPr lang="ru-RU" dirty="0"/>
            <a:t>Звуковая культура речи</a:t>
          </a:r>
        </a:p>
      </dgm:t>
    </dgm:pt>
    <dgm:pt modelId="{4576E97C-6E75-415D-AB3F-F0A40F791D58}" type="parTrans" cxnId="{A56CE831-1FBC-4E60-88DB-A1B669EB8003}">
      <dgm:prSet/>
      <dgm:spPr/>
      <dgm:t>
        <a:bodyPr/>
        <a:lstStyle/>
        <a:p>
          <a:endParaRPr lang="ru-RU"/>
        </a:p>
      </dgm:t>
    </dgm:pt>
    <dgm:pt modelId="{F4BAACFA-F934-4247-9747-A82AEDE642F2}" type="sibTrans" cxnId="{A56CE831-1FBC-4E60-88DB-A1B669EB8003}">
      <dgm:prSet/>
      <dgm:spPr/>
      <dgm:t>
        <a:bodyPr/>
        <a:lstStyle/>
        <a:p>
          <a:endParaRPr lang="ru-RU"/>
        </a:p>
      </dgm:t>
    </dgm:pt>
    <dgm:pt modelId="{7F0F4A2C-131F-452D-B230-275DD7C5E9F6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правильное произношение звуков</a:t>
          </a:r>
        </a:p>
      </dgm:t>
    </dgm:pt>
    <dgm:pt modelId="{EB420D46-D77B-425E-9157-8D6D647247EE}" type="parTrans" cxnId="{180CA709-4BF1-47E5-9937-E55E1BF2EBCD}">
      <dgm:prSet/>
      <dgm:spPr/>
      <dgm:t>
        <a:bodyPr/>
        <a:lstStyle/>
        <a:p>
          <a:endParaRPr lang="ru-RU"/>
        </a:p>
      </dgm:t>
    </dgm:pt>
    <dgm:pt modelId="{69BCE603-5286-4913-9926-0E76E825E477}" type="sibTrans" cxnId="{180CA709-4BF1-47E5-9937-E55E1BF2EBCD}">
      <dgm:prSet/>
      <dgm:spPr/>
      <dgm:t>
        <a:bodyPr/>
        <a:lstStyle/>
        <a:p>
          <a:endParaRPr lang="ru-RU"/>
        </a:p>
      </dgm:t>
    </dgm:pt>
    <dgm:pt modelId="{EA08C29D-2F44-4F39-BD7F-D8446A9D642C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правильное произношение слов</a:t>
          </a:r>
        </a:p>
      </dgm:t>
    </dgm:pt>
    <dgm:pt modelId="{AC056EEA-F3D9-4FDA-AF27-8BC81EA886EF}" type="parTrans" cxnId="{15D2FC8F-6E43-4F48-B5EA-4D23D09BC567}">
      <dgm:prSet/>
      <dgm:spPr/>
      <dgm:t>
        <a:bodyPr/>
        <a:lstStyle/>
        <a:p>
          <a:endParaRPr lang="ru-RU"/>
        </a:p>
      </dgm:t>
    </dgm:pt>
    <dgm:pt modelId="{563D0889-3F4D-4B53-8F6A-70B17EC0D2A0}" type="sibTrans" cxnId="{15D2FC8F-6E43-4F48-B5EA-4D23D09BC567}">
      <dgm:prSet/>
      <dgm:spPr/>
      <dgm:t>
        <a:bodyPr/>
        <a:lstStyle/>
        <a:p>
          <a:endParaRPr lang="ru-RU"/>
        </a:p>
      </dgm:t>
    </dgm:pt>
    <dgm:pt modelId="{E4773D7F-E495-436A-AF3E-6F6F694EEE7D}">
      <dgm:prSet phldrT="[Текст]" custT="1"/>
      <dgm:spPr/>
      <dgm:t>
        <a:bodyPr/>
        <a:lstStyle/>
        <a:p>
          <a:r>
            <a:rPr lang="ru-RU" sz="1200" b="1" dirty="0"/>
            <a:t>г</a:t>
          </a:r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ромкость и скорость речевого высказывания</a:t>
          </a:r>
        </a:p>
      </dgm:t>
    </dgm:pt>
    <dgm:pt modelId="{63B18B9A-66DE-4AE2-A7B1-36E9204E17B1}" type="parTrans" cxnId="{8D1ACCF6-BE0A-46D7-B045-F2A79DFE7B6D}">
      <dgm:prSet/>
      <dgm:spPr/>
      <dgm:t>
        <a:bodyPr/>
        <a:lstStyle/>
        <a:p>
          <a:endParaRPr lang="ru-RU"/>
        </a:p>
      </dgm:t>
    </dgm:pt>
    <dgm:pt modelId="{915105F9-AF51-40C1-A246-5E37289F9C43}" type="sibTrans" cxnId="{8D1ACCF6-BE0A-46D7-B045-F2A79DFE7B6D}">
      <dgm:prSet/>
      <dgm:spPr/>
      <dgm:t>
        <a:bodyPr/>
        <a:lstStyle/>
        <a:p>
          <a:endParaRPr lang="ru-RU"/>
        </a:p>
      </dgm:t>
    </dgm:pt>
    <dgm:pt modelId="{A9563133-91BA-4D6F-BE02-3CF9C7F5C503}">
      <dgm:prSet phldrT="[Текст]" custT="1"/>
      <dgm:spPr/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ритм</a:t>
          </a:r>
        </a:p>
      </dgm:t>
    </dgm:pt>
    <dgm:pt modelId="{3F8F3846-D87D-497A-91E0-95D6F78CE4A9}" type="parTrans" cxnId="{4DADAD8D-2439-4CED-B7E3-79FAE07409AA}">
      <dgm:prSet/>
      <dgm:spPr/>
      <dgm:t>
        <a:bodyPr/>
        <a:lstStyle/>
        <a:p>
          <a:endParaRPr lang="ru-RU"/>
        </a:p>
      </dgm:t>
    </dgm:pt>
    <dgm:pt modelId="{F4953DAE-1D79-4BE2-B241-F4ACD4984E5F}" type="sibTrans" cxnId="{4DADAD8D-2439-4CED-B7E3-79FAE07409AA}">
      <dgm:prSet/>
      <dgm:spPr/>
      <dgm:t>
        <a:bodyPr/>
        <a:lstStyle/>
        <a:p>
          <a:endParaRPr lang="ru-RU"/>
        </a:p>
      </dgm:t>
    </dgm:pt>
    <dgm:pt modelId="{7A1B99D7-9AB0-492C-A8F2-A6538A4322BD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паузы</a:t>
          </a:r>
        </a:p>
      </dgm:t>
    </dgm:pt>
    <dgm:pt modelId="{08ECC882-3325-4A2A-91E2-255CF210B7F3}" type="parTrans" cxnId="{235B7A89-17CD-468A-838F-5ADBFEE0FD63}">
      <dgm:prSet/>
      <dgm:spPr/>
      <dgm:t>
        <a:bodyPr/>
        <a:lstStyle/>
        <a:p>
          <a:endParaRPr lang="ru-RU"/>
        </a:p>
      </dgm:t>
    </dgm:pt>
    <dgm:pt modelId="{A75E6A79-7CA2-4DD9-A8C2-78C6C7EA3E38}" type="sibTrans" cxnId="{235B7A89-17CD-468A-838F-5ADBFEE0FD63}">
      <dgm:prSet/>
      <dgm:spPr/>
      <dgm:t>
        <a:bodyPr/>
        <a:lstStyle/>
        <a:p>
          <a:endParaRPr lang="ru-RU"/>
        </a:p>
      </dgm:t>
    </dgm:pt>
    <dgm:pt modelId="{1554AC0A-E8E8-4515-9096-B29C6BB7B606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тембр</a:t>
          </a:r>
        </a:p>
      </dgm:t>
    </dgm:pt>
    <dgm:pt modelId="{E04408A2-80E6-45F5-A2EE-6A594DEB52BE}" type="parTrans" cxnId="{0A71D969-6C0D-41FB-8564-C8F7DDB2A02A}">
      <dgm:prSet/>
      <dgm:spPr/>
      <dgm:t>
        <a:bodyPr/>
        <a:lstStyle/>
        <a:p>
          <a:endParaRPr lang="ru-RU"/>
        </a:p>
      </dgm:t>
    </dgm:pt>
    <dgm:pt modelId="{A206FAEA-9151-4495-A86E-613F10C70472}" type="sibTrans" cxnId="{0A71D969-6C0D-41FB-8564-C8F7DDB2A02A}">
      <dgm:prSet/>
      <dgm:spPr/>
      <dgm:t>
        <a:bodyPr/>
        <a:lstStyle/>
        <a:p>
          <a:endParaRPr lang="ru-RU"/>
        </a:p>
      </dgm:t>
    </dgm:pt>
    <dgm:pt modelId="{57C18AE5-DA32-450C-BDDF-BEC20CAE615C}">
      <dgm:prSet phldrT="[Текст]" custT="1"/>
      <dgm:spPr/>
      <dgm:t>
        <a:bodyPr/>
        <a:lstStyle/>
        <a:p>
          <a:r>
            <a:rPr lang="ru-RU" sz="1200" dirty="0">
              <a:solidFill>
                <a:schemeClr val="tx1">
                  <a:lumMod val="95000"/>
                  <a:lumOff val="5000"/>
                </a:schemeClr>
              </a:solidFill>
            </a:rPr>
            <a:t>логическое ударение </a:t>
          </a:r>
        </a:p>
      </dgm:t>
    </dgm:pt>
    <dgm:pt modelId="{183EBEDA-3285-4E0A-B7FF-628CD675893A}" type="parTrans" cxnId="{91FFB045-AA92-4BC5-BB92-26E5C93FE5A8}">
      <dgm:prSet/>
      <dgm:spPr/>
      <dgm:t>
        <a:bodyPr/>
        <a:lstStyle/>
        <a:p>
          <a:endParaRPr lang="ru-RU"/>
        </a:p>
      </dgm:t>
    </dgm:pt>
    <dgm:pt modelId="{23AE226F-48CB-4449-91EC-F4BF00927307}" type="sibTrans" cxnId="{91FFB045-AA92-4BC5-BB92-26E5C93FE5A8}">
      <dgm:prSet/>
      <dgm:spPr/>
      <dgm:t>
        <a:bodyPr/>
        <a:lstStyle/>
        <a:p>
          <a:endParaRPr lang="ru-RU"/>
        </a:p>
      </dgm:t>
    </dgm:pt>
    <dgm:pt modelId="{DC9B142B-F8F3-4256-BC20-0283276854F7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нормальное </a:t>
          </a:r>
          <a:r>
            <a:rPr lang="ru-RU" sz="1200" b="1" dirty="0" err="1">
              <a:solidFill>
                <a:schemeClr val="tx1">
                  <a:lumMod val="95000"/>
                  <a:lumOff val="5000"/>
                </a:schemeClr>
              </a:solidFill>
            </a:rPr>
            <a:t>функционирова-ние</a:t>
          </a:r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000" b="1" dirty="0" err="1">
              <a:solidFill>
                <a:schemeClr val="tx1">
                  <a:lumMod val="95000"/>
                  <a:lumOff val="5000"/>
                </a:schemeClr>
              </a:solidFill>
            </a:rPr>
            <a:t>речедвигательного</a:t>
          </a:r>
          <a:r>
            <a:rPr lang="ru-RU" sz="1000" b="1" dirty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 аппарата</a:t>
          </a:r>
        </a:p>
      </dgm:t>
    </dgm:pt>
    <dgm:pt modelId="{2631BBE4-E72B-4777-81BF-ED58DCB328C7}" type="parTrans" cxnId="{F3505434-124D-40A5-9B6D-AA323072492E}">
      <dgm:prSet/>
      <dgm:spPr/>
      <dgm:t>
        <a:bodyPr/>
        <a:lstStyle/>
        <a:p>
          <a:endParaRPr lang="ru-RU"/>
        </a:p>
      </dgm:t>
    </dgm:pt>
    <dgm:pt modelId="{C63C0ACF-E4E6-4487-9D78-B33586B616B9}" type="sibTrans" cxnId="{F3505434-124D-40A5-9B6D-AA323072492E}">
      <dgm:prSet/>
      <dgm:spPr/>
      <dgm:t>
        <a:bodyPr/>
        <a:lstStyle/>
        <a:p>
          <a:endParaRPr lang="ru-RU"/>
        </a:p>
      </dgm:t>
    </dgm:pt>
    <dgm:pt modelId="{D68D8D7E-E8FA-495C-9903-DC10BD85F01E}">
      <dgm:prSet phldrT="[Текст]" custT="1"/>
      <dgm:spPr/>
      <dgm:t>
        <a:bodyPr/>
        <a:lstStyle/>
        <a:p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нормальное функционирование слухового аппарата</a:t>
          </a:r>
        </a:p>
      </dgm:t>
    </dgm:pt>
    <dgm:pt modelId="{61B1961F-EF97-4E8C-B0CB-D183CBC0875E}" type="parTrans" cxnId="{29781D5C-233C-49C3-9652-8D60B04337ED}">
      <dgm:prSet/>
      <dgm:spPr/>
      <dgm:t>
        <a:bodyPr/>
        <a:lstStyle/>
        <a:p>
          <a:endParaRPr lang="ru-RU"/>
        </a:p>
      </dgm:t>
    </dgm:pt>
    <dgm:pt modelId="{6442DBD8-06A5-4E73-87DC-37DE8543AFE4}" type="sibTrans" cxnId="{29781D5C-233C-49C3-9652-8D60B04337ED}">
      <dgm:prSet/>
      <dgm:spPr/>
      <dgm:t>
        <a:bodyPr/>
        <a:lstStyle/>
        <a:p>
          <a:endParaRPr lang="ru-RU"/>
        </a:p>
      </dgm:t>
    </dgm:pt>
    <dgm:pt modelId="{4461E72E-EC7F-4751-B372-510A4AE4E78B}">
      <dgm:prSet phldrT="[Текст]"/>
      <dgm:spPr/>
      <dgm:t>
        <a:bodyPr/>
        <a:lstStyle/>
        <a:p>
          <a:r>
            <a:rPr lang="ru-RU" b="1" dirty="0">
              <a:solidFill>
                <a:schemeClr val="tx1">
                  <a:lumMod val="95000"/>
                  <a:lumOff val="5000"/>
                </a:schemeClr>
              </a:solidFill>
            </a:rPr>
            <a:t>наличие полноценной окружающей речевой среды</a:t>
          </a:r>
        </a:p>
      </dgm:t>
    </dgm:pt>
    <dgm:pt modelId="{5DAD7869-B121-429B-8E28-2611FD03ED37}" type="parTrans" cxnId="{BA94674C-8C44-4FB2-8CE0-DACC85BDC572}">
      <dgm:prSet/>
      <dgm:spPr/>
      <dgm:t>
        <a:bodyPr/>
        <a:lstStyle/>
        <a:p>
          <a:endParaRPr lang="ru-RU"/>
        </a:p>
      </dgm:t>
    </dgm:pt>
    <dgm:pt modelId="{2ACED3FD-5580-42CD-AD5C-964CCDB0CDCA}" type="sibTrans" cxnId="{BA94674C-8C44-4FB2-8CE0-DACC85BDC572}">
      <dgm:prSet/>
      <dgm:spPr/>
      <dgm:t>
        <a:bodyPr/>
        <a:lstStyle/>
        <a:p>
          <a:endParaRPr lang="ru-RU"/>
        </a:p>
      </dgm:t>
    </dgm:pt>
    <dgm:pt modelId="{E372DAA4-CB2A-4798-A36F-8D482533F1D5}" type="pres">
      <dgm:prSet presAssocID="{167E9E2E-2BB9-44B4-950F-7AB49540556D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0E18E05-0D81-43F0-9302-B75B087F4139}" type="pres">
      <dgm:prSet presAssocID="{9C761136-F4AF-4223-BA32-E096C0FB2048}" presName="centerShape" presStyleLbl="node0" presStyleIdx="0" presStyleCnt="1" custScaleX="128414" custScaleY="135071"/>
      <dgm:spPr/>
      <dgm:t>
        <a:bodyPr/>
        <a:lstStyle/>
        <a:p>
          <a:endParaRPr lang="ru-RU"/>
        </a:p>
      </dgm:t>
    </dgm:pt>
    <dgm:pt modelId="{0E86BE69-FAB1-498C-A17E-CCEFC1884665}" type="pres">
      <dgm:prSet presAssocID="{EB420D46-D77B-425E-9157-8D6D647247EE}" presName="Name9" presStyleLbl="parChTrans1D2" presStyleIdx="0" presStyleCnt="10"/>
      <dgm:spPr/>
      <dgm:t>
        <a:bodyPr/>
        <a:lstStyle/>
        <a:p>
          <a:endParaRPr lang="ru-RU"/>
        </a:p>
      </dgm:t>
    </dgm:pt>
    <dgm:pt modelId="{488C9332-E299-4046-9059-5A4B788F85DC}" type="pres">
      <dgm:prSet presAssocID="{EB420D46-D77B-425E-9157-8D6D647247EE}" presName="connTx" presStyleLbl="parChTrans1D2" presStyleIdx="0" presStyleCnt="10"/>
      <dgm:spPr/>
      <dgm:t>
        <a:bodyPr/>
        <a:lstStyle/>
        <a:p>
          <a:endParaRPr lang="ru-RU"/>
        </a:p>
      </dgm:t>
    </dgm:pt>
    <dgm:pt modelId="{BC42EBB3-5416-417D-9E6A-4B9E52C082CE}" type="pres">
      <dgm:prSet presAssocID="{7F0F4A2C-131F-452D-B230-275DD7C5E9F6}" presName="node" presStyleLbl="node1" presStyleIdx="0" presStyleCnt="10" custScaleX="132502" custScaleY="128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07C691-526F-41A4-9F56-DC27C2EAEE29}" type="pres">
      <dgm:prSet presAssocID="{AC056EEA-F3D9-4FDA-AF27-8BC81EA886EF}" presName="Name9" presStyleLbl="parChTrans1D2" presStyleIdx="1" presStyleCnt="10"/>
      <dgm:spPr/>
      <dgm:t>
        <a:bodyPr/>
        <a:lstStyle/>
        <a:p>
          <a:endParaRPr lang="ru-RU"/>
        </a:p>
      </dgm:t>
    </dgm:pt>
    <dgm:pt modelId="{4E78AA6B-72AE-4D2E-9342-3C2B0207C1BB}" type="pres">
      <dgm:prSet presAssocID="{AC056EEA-F3D9-4FDA-AF27-8BC81EA886EF}" presName="connTx" presStyleLbl="parChTrans1D2" presStyleIdx="1" presStyleCnt="10"/>
      <dgm:spPr/>
      <dgm:t>
        <a:bodyPr/>
        <a:lstStyle/>
        <a:p>
          <a:endParaRPr lang="ru-RU"/>
        </a:p>
      </dgm:t>
    </dgm:pt>
    <dgm:pt modelId="{C9880073-2359-4E33-803C-A7BA465F5089}" type="pres">
      <dgm:prSet presAssocID="{EA08C29D-2F44-4F39-BD7F-D8446A9D642C}" presName="node" presStyleLbl="node1" presStyleIdx="1" presStyleCnt="10" custScaleX="129289" custScaleY="1378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9CE4FF-AD78-4432-8BB1-F7EAB49C4CA5}" type="pres">
      <dgm:prSet presAssocID="{63B18B9A-66DE-4AE2-A7B1-36E9204E17B1}" presName="Name9" presStyleLbl="parChTrans1D2" presStyleIdx="2" presStyleCnt="10"/>
      <dgm:spPr/>
      <dgm:t>
        <a:bodyPr/>
        <a:lstStyle/>
        <a:p>
          <a:endParaRPr lang="ru-RU"/>
        </a:p>
      </dgm:t>
    </dgm:pt>
    <dgm:pt modelId="{243FC071-5D22-4634-99DB-A3B373226EE5}" type="pres">
      <dgm:prSet presAssocID="{63B18B9A-66DE-4AE2-A7B1-36E9204E17B1}" presName="connTx" presStyleLbl="parChTrans1D2" presStyleIdx="2" presStyleCnt="10"/>
      <dgm:spPr/>
      <dgm:t>
        <a:bodyPr/>
        <a:lstStyle/>
        <a:p>
          <a:endParaRPr lang="ru-RU"/>
        </a:p>
      </dgm:t>
    </dgm:pt>
    <dgm:pt modelId="{7365EDD1-55F2-4FE1-9D4C-DEE15815F744}" type="pres">
      <dgm:prSet presAssocID="{E4773D7F-E495-436A-AF3E-6F6F694EEE7D}" presName="node" presStyleLbl="node1" presStyleIdx="2" presStyleCnt="10" custScaleX="122897" custScaleY="1284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EAFA33-1C25-4A74-B071-19873D32789E}" type="pres">
      <dgm:prSet presAssocID="{3F8F3846-D87D-497A-91E0-95D6F78CE4A9}" presName="Name9" presStyleLbl="parChTrans1D2" presStyleIdx="3" presStyleCnt="10"/>
      <dgm:spPr/>
      <dgm:t>
        <a:bodyPr/>
        <a:lstStyle/>
        <a:p>
          <a:endParaRPr lang="ru-RU"/>
        </a:p>
      </dgm:t>
    </dgm:pt>
    <dgm:pt modelId="{A516D0B8-42E2-45CB-8266-6BCC607E5F1B}" type="pres">
      <dgm:prSet presAssocID="{3F8F3846-D87D-497A-91E0-95D6F78CE4A9}" presName="connTx" presStyleLbl="parChTrans1D2" presStyleIdx="3" presStyleCnt="10"/>
      <dgm:spPr/>
      <dgm:t>
        <a:bodyPr/>
        <a:lstStyle/>
        <a:p>
          <a:endParaRPr lang="ru-RU"/>
        </a:p>
      </dgm:t>
    </dgm:pt>
    <dgm:pt modelId="{09944FF4-46D9-4985-B16D-F0465FF843C5}" type="pres">
      <dgm:prSet presAssocID="{A9563133-91BA-4D6F-BE02-3CF9C7F5C503}" presName="node" presStyleLbl="node1" presStyleIdx="3" presStyleCnt="10" custScaleX="134346" custScaleY="1322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58D081-2F42-4ABB-AA02-BFF6D6AADCB9}" type="pres">
      <dgm:prSet presAssocID="{08ECC882-3325-4A2A-91E2-255CF210B7F3}" presName="Name9" presStyleLbl="parChTrans1D2" presStyleIdx="4" presStyleCnt="10"/>
      <dgm:spPr/>
      <dgm:t>
        <a:bodyPr/>
        <a:lstStyle/>
        <a:p>
          <a:endParaRPr lang="ru-RU"/>
        </a:p>
      </dgm:t>
    </dgm:pt>
    <dgm:pt modelId="{94238E5F-ADF5-4AAF-8AA3-5D2A071B45E1}" type="pres">
      <dgm:prSet presAssocID="{08ECC882-3325-4A2A-91E2-255CF210B7F3}" presName="connTx" presStyleLbl="parChTrans1D2" presStyleIdx="4" presStyleCnt="10"/>
      <dgm:spPr/>
      <dgm:t>
        <a:bodyPr/>
        <a:lstStyle/>
        <a:p>
          <a:endParaRPr lang="ru-RU"/>
        </a:p>
      </dgm:t>
    </dgm:pt>
    <dgm:pt modelId="{926448EA-1E6D-4F72-A0C2-38137FABE3C0}" type="pres">
      <dgm:prSet presAssocID="{7A1B99D7-9AB0-492C-A8F2-A6538A4322BD}" presName="node" presStyleLbl="node1" presStyleIdx="4" presStyleCnt="10" custScaleX="122311" custScaleY="1336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8459EA-CAA2-4B2B-891E-693A47A90FC5}" type="pres">
      <dgm:prSet presAssocID="{E04408A2-80E6-45F5-A2EE-6A594DEB52BE}" presName="Name9" presStyleLbl="parChTrans1D2" presStyleIdx="5" presStyleCnt="10"/>
      <dgm:spPr/>
      <dgm:t>
        <a:bodyPr/>
        <a:lstStyle/>
        <a:p>
          <a:endParaRPr lang="ru-RU"/>
        </a:p>
      </dgm:t>
    </dgm:pt>
    <dgm:pt modelId="{44088DEB-A446-4C95-82BB-D581EB0ED3BC}" type="pres">
      <dgm:prSet presAssocID="{E04408A2-80E6-45F5-A2EE-6A594DEB52BE}" presName="connTx" presStyleLbl="parChTrans1D2" presStyleIdx="5" presStyleCnt="10"/>
      <dgm:spPr/>
      <dgm:t>
        <a:bodyPr/>
        <a:lstStyle/>
        <a:p>
          <a:endParaRPr lang="ru-RU"/>
        </a:p>
      </dgm:t>
    </dgm:pt>
    <dgm:pt modelId="{93A1D346-8749-4575-B97F-A35904B64139}" type="pres">
      <dgm:prSet presAssocID="{1554AC0A-E8E8-4515-9096-B29C6BB7B606}" presName="node" presStyleLbl="node1" presStyleIdx="5" presStyleCnt="10" custScaleX="119991" custScaleY="127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3BC91A-A0D6-4061-ABED-9CC315B91BB6}" type="pres">
      <dgm:prSet presAssocID="{183EBEDA-3285-4E0A-B7FF-628CD675893A}" presName="Name9" presStyleLbl="parChTrans1D2" presStyleIdx="6" presStyleCnt="10"/>
      <dgm:spPr/>
      <dgm:t>
        <a:bodyPr/>
        <a:lstStyle/>
        <a:p>
          <a:endParaRPr lang="ru-RU"/>
        </a:p>
      </dgm:t>
    </dgm:pt>
    <dgm:pt modelId="{F2B6512D-2733-4717-880A-E6170F2CB53D}" type="pres">
      <dgm:prSet presAssocID="{183EBEDA-3285-4E0A-B7FF-628CD675893A}" presName="connTx" presStyleLbl="parChTrans1D2" presStyleIdx="6" presStyleCnt="10"/>
      <dgm:spPr/>
      <dgm:t>
        <a:bodyPr/>
        <a:lstStyle/>
        <a:p>
          <a:endParaRPr lang="ru-RU"/>
        </a:p>
      </dgm:t>
    </dgm:pt>
    <dgm:pt modelId="{DC4DF35A-C15E-4ABF-B241-06698C8D0790}" type="pres">
      <dgm:prSet presAssocID="{57C18AE5-DA32-450C-BDDF-BEC20CAE615C}" presName="node" presStyleLbl="node1" presStyleIdx="6" presStyleCnt="10" custScaleX="127561" custScaleY="12150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8384CE-37C3-47DA-B238-2E0EDF964F18}" type="pres">
      <dgm:prSet presAssocID="{2631BBE4-E72B-4777-81BF-ED58DCB328C7}" presName="Name9" presStyleLbl="parChTrans1D2" presStyleIdx="7" presStyleCnt="10"/>
      <dgm:spPr/>
      <dgm:t>
        <a:bodyPr/>
        <a:lstStyle/>
        <a:p>
          <a:endParaRPr lang="ru-RU"/>
        </a:p>
      </dgm:t>
    </dgm:pt>
    <dgm:pt modelId="{EF00A753-6A96-4A25-B948-AE2C1B2C9D7C}" type="pres">
      <dgm:prSet presAssocID="{2631BBE4-E72B-4777-81BF-ED58DCB328C7}" presName="connTx" presStyleLbl="parChTrans1D2" presStyleIdx="7" presStyleCnt="10"/>
      <dgm:spPr/>
      <dgm:t>
        <a:bodyPr/>
        <a:lstStyle/>
        <a:p>
          <a:endParaRPr lang="ru-RU"/>
        </a:p>
      </dgm:t>
    </dgm:pt>
    <dgm:pt modelId="{58D3F940-9A5D-4ECC-BC1B-40A97935CBA3}" type="pres">
      <dgm:prSet presAssocID="{DC9B142B-F8F3-4256-BC20-0283276854F7}" presName="node" presStyleLbl="node1" presStyleIdx="7" presStyleCnt="10" custScaleX="140736" custScaleY="1308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F8461-09F7-4070-ACF3-682197D5A33B}" type="pres">
      <dgm:prSet presAssocID="{61B1961F-EF97-4E8C-B0CB-D183CBC0875E}" presName="Name9" presStyleLbl="parChTrans1D2" presStyleIdx="8" presStyleCnt="10"/>
      <dgm:spPr/>
      <dgm:t>
        <a:bodyPr/>
        <a:lstStyle/>
        <a:p>
          <a:endParaRPr lang="ru-RU"/>
        </a:p>
      </dgm:t>
    </dgm:pt>
    <dgm:pt modelId="{B7CBD8DE-F4FC-416F-AE1A-AE3CD079AB60}" type="pres">
      <dgm:prSet presAssocID="{61B1961F-EF97-4E8C-B0CB-D183CBC0875E}" presName="connTx" presStyleLbl="parChTrans1D2" presStyleIdx="8" presStyleCnt="10"/>
      <dgm:spPr/>
      <dgm:t>
        <a:bodyPr/>
        <a:lstStyle/>
        <a:p>
          <a:endParaRPr lang="ru-RU"/>
        </a:p>
      </dgm:t>
    </dgm:pt>
    <dgm:pt modelId="{CFFE0A50-D4D4-40A9-B260-990B82F5DBA1}" type="pres">
      <dgm:prSet presAssocID="{D68D8D7E-E8FA-495C-9903-DC10BD85F01E}" presName="node" presStyleLbl="node1" presStyleIdx="8" presStyleCnt="10" custScaleX="135302" custScaleY="127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28E84D-2F5C-4394-B04D-BAF0296AF46E}" type="pres">
      <dgm:prSet presAssocID="{5DAD7869-B121-429B-8E28-2611FD03ED37}" presName="Name9" presStyleLbl="parChTrans1D2" presStyleIdx="9" presStyleCnt="10"/>
      <dgm:spPr/>
      <dgm:t>
        <a:bodyPr/>
        <a:lstStyle/>
        <a:p>
          <a:endParaRPr lang="ru-RU"/>
        </a:p>
      </dgm:t>
    </dgm:pt>
    <dgm:pt modelId="{E3A584B1-0366-4E6A-AED9-62063953B8E4}" type="pres">
      <dgm:prSet presAssocID="{5DAD7869-B121-429B-8E28-2611FD03ED37}" presName="connTx" presStyleLbl="parChTrans1D2" presStyleIdx="9" presStyleCnt="10"/>
      <dgm:spPr/>
      <dgm:t>
        <a:bodyPr/>
        <a:lstStyle/>
        <a:p>
          <a:endParaRPr lang="ru-RU"/>
        </a:p>
      </dgm:t>
    </dgm:pt>
    <dgm:pt modelId="{CD63B371-B842-48B0-83D7-7F4650C2AF20}" type="pres">
      <dgm:prSet presAssocID="{4461E72E-EC7F-4751-B372-510A4AE4E78B}" presName="node" presStyleLbl="node1" presStyleIdx="9" presStyleCnt="10" custScaleX="119410" custScaleY="1242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7BC3BB2-B6E6-4F07-BE53-9339FFF0EBA9}" type="presOf" srcId="{AC056EEA-F3D9-4FDA-AF27-8BC81EA886EF}" destId="{E507C691-526F-41A4-9F56-DC27C2EAEE29}" srcOrd="0" destOrd="0" presId="urn:microsoft.com/office/officeart/2005/8/layout/radial1"/>
    <dgm:cxn modelId="{3C840807-567D-4E74-AF70-EA981200B1BA}" type="presOf" srcId="{63B18B9A-66DE-4AE2-A7B1-36E9204E17B1}" destId="{A49CE4FF-AD78-4432-8BB1-F7EAB49C4CA5}" srcOrd="0" destOrd="0" presId="urn:microsoft.com/office/officeart/2005/8/layout/radial1"/>
    <dgm:cxn modelId="{0E9DDCB2-1F03-4C51-90EF-65899269FBA7}" type="presOf" srcId="{AC056EEA-F3D9-4FDA-AF27-8BC81EA886EF}" destId="{4E78AA6B-72AE-4D2E-9342-3C2B0207C1BB}" srcOrd="1" destOrd="0" presId="urn:microsoft.com/office/officeart/2005/8/layout/radial1"/>
    <dgm:cxn modelId="{72C5D26F-6A9A-473B-BD5E-229E1AF07F63}" type="presOf" srcId="{57C18AE5-DA32-450C-BDDF-BEC20CAE615C}" destId="{DC4DF35A-C15E-4ABF-B241-06698C8D0790}" srcOrd="0" destOrd="0" presId="urn:microsoft.com/office/officeart/2005/8/layout/radial1"/>
    <dgm:cxn modelId="{C94E95DB-5963-45E0-BD1A-42E68AD252DD}" type="presOf" srcId="{EB420D46-D77B-425E-9157-8D6D647247EE}" destId="{488C9332-E299-4046-9059-5A4B788F85DC}" srcOrd="1" destOrd="0" presId="urn:microsoft.com/office/officeart/2005/8/layout/radial1"/>
    <dgm:cxn modelId="{83A6C0F0-EC52-44D5-AF1E-9E80A5F2BF15}" type="presOf" srcId="{2631BBE4-E72B-4777-81BF-ED58DCB328C7}" destId="{EF00A753-6A96-4A25-B948-AE2C1B2C9D7C}" srcOrd="1" destOrd="0" presId="urn:microsoft.com/office/officeart/2005/8/layout/radial1"/>
    <dgm:cxn modelId="{796E7C20-D170-43D0-8D6A-F23CA860CA10}" type="presOf" srcId="{63B18B9A-66DE-4AE2-A7B1-36E9204E17B1}" destId="{243FC071-5D22-4634-99DB-A3B373226EE5}" srcOrd="1" destOrd="0" presId="urn:microsoft.com/office/officeart/2005/8/layout/radial1"/>
    <dgm:cxn modelId="{0A71D969-6C0D-41FB-8564-C8F7DDB2A02A}" srcId="{9C761136-F4AF-4223-BA32-E096C0FB2048}" destId="{1554AC0A-E8E8-4515-9096-B29C6BB7B606}" srcOrd="5" destOrd="0" parTransId="{E04408A2-80E6-45F5-A2EE-6A594DEB52BE}" sibTransId="{A206FAEA-9151-4495-A86E-613F10C70472}"/>
    <dgm:cxn modelId="{1F6140E9-8B20-42F7-AB82-E8C9C3B936B5}" type="presOf" srcId="{D68D8D7E-E8FA-495C-9903-DC10BD85F01E}" destId="{CFFE0A50-D4D4-40A9-B260-990B82F5DBA1}" srcOrd="0" destOrd="0" presId="urn:microsoft.com/office/officeart/2005/8/layout/radial1"/>
    <dgm:cxn modelId="{0DE4E078-084C-435C-ABE7-127E083340BA}" type="presOf" srcId="{EB420D46-D77B-425E-9157-8D6D647247EE}" destId="{0E86BE69-FAB1-498C-A17E-CCEFC1884665}" srcOrd="0" destOrd="0" presId="urn:microsoft.com/office/officeart/2005/8/layout/radial1"/>
    <dgm:cxn modelId="{D6C35937-478C-4948-952B-5A76E32A2A8A}" type="presOf" srcId="{3F8F3846-D87D-497A-91E0-95D6F78CE4A9}" destId="{FFEAFA33-1C25-4A74-B071-19873D32789E}" srcOrd="0" destOrd="0" presId="urn:microsoft.com/office/officeart/2005/8/layout/radial1"/>
    <dgm:cxn modelId="{FE5C9D9A-CD02-4CAB-85E2-1F92332A8B69}" type="presOf" srcId="{2631BBE4-E72B-4777-81BF-ED58DCB328C7}" destId="{DA8384CE-37C3-47DA-B238-2E0EDF964F18}" srcOrd="0" destOrd="0" presId="urn:microsoft.com/office/officeart/2005/8/layout/radial1"/>
    <dgm:cxn modelId="{F3505434-124D-40A5-9B6D-AA323072492E}" srcId="{9C761136-F4AF-4223-BA32-E096C0FB2048}" destId="{DC9B142B-F8F3-4256-BC20-0283276854F7}" srcOrd="7" destOrd="0" parTransId="{2631BBE4-E72B-4777-81BF-ED58DCB328C7}" sibTransId="{C63C0ACF-E4E6-4487-9D78-B33586B616B9}"/>
    <dgm:cxn modelId="{91FFB045-AA92-4BC5-BB92-26E5C93FE5A8}" srcId="{9C761136-F4AF-4223-BA32-E096C0FB2048}" destId="{57C18AE5-DA32-450C-BDDF-BEC20CAE615C}" srcOrd="6" destOrd="0" parTransId="{183EBEDA-3285-4E0A-B7FF-628CD675893A}" sibTransId="{23AE226F-48CB-4449-91EC-F4BF00927307}"/>
    <dgm:cxn modelId="{85568970-0B12-4FB3-BF35-A8850D2212C5}" type="presOf" srcId="{183EBEDA-3285-4E0A-B7FF-628CD675893A}" destId="{F2B6512D-2733-4717-880A-E6170F2CB53D}" srcOrd="1" destOrd="0" presId="urn:microsoft.com/office/officeart/2005/8/layout/radial1"/>
    <dgm:cxn modelId="{180CA709-4BF1-47E5-9937-E55E1BF2EBCD}" srcId="{9C761136-F4AF-4223-BA32-E096C0FB2048}" destId="{7F0F4A2C-131F-452D-B230-275DD7C5E9F6}" srcOrd="0" destOrd="0" parTransId="{EB420D46-D77B-425E-9157-8D6D647247EE}" sibTransId="{69BCE603-5286-4913-9926-0E76E825E477}"/>
    <dgm:cxn modelId="{AA4FF348-5A65-4E26-A76D-755005361CCB}" type="presOf" srcId="{EA08C29D-2F44-4F39-BD7F-D8446A9D642C}" destId="{C9880073-2359-4E33-803C-A7BA465F5089}" srcOrd="0" destOrd="0" presId="urn:microsoft.com/office/officeart/2005/8/layout/radial1"/>
    <dgm:cxn modelId="{80DD625D-A927-4CD6-B1A1-A7F3DDA37092}" type="presOf" srcId="{61B1961F-EF97-4E8C-B0CB-D183CBC0875E}" destId="{124F8461-09F7-4070-ACF3-682197D5A33B}" srcOrd="0" destOrd="0" presId="urn:microsoft.com/office/officeart/2005/8/layout/radial1"/>
    <dgm:cxn modelId="{EFF2CA16-8EA1-4C3A-A167-787B8EC9E3D4}" type="presOf" srcId="{7F0F4A2C-131F-452D-B230-275DD7C5E9F6}" destId="{BC42EBB3-5416-417D-9E6A-4B9E52C082CE}" srcOrd="0" destOrd="0" presId="urn:microsoft.com/office/officeart/2005/8/layout/radial1"/>
    <dgm:cxn modelId="{DD18777D-868D-444F-9D7E-288F2618DB41}" type="presOf" srcId="{E4773D7F-E495-436A-AF3E-6F6F694EEE7D}" destId="{7365EDD1-55F2-4FE1-9D4C-DEE15815F744}" srcOrd="0" destOrd="0" presId="urn:microsoft.com/office/officeart/2005/8/layout/radial1"/>
    <dgm:cxn modelId="{29781D5C-233C-49C3-9652-8D60B04337ED}" srcId="{9C761136-F4AF-4223-BA32-E096C0FB2048}" destId="{D68D8D7E-E8FA-495C-9903-DC10BD85F01E}" srcOrd="8" destOrd="0" parTransId="{61B1961F-EF97-4E8C-B0CB-D183CBC0875E}" sibTransId="{6442DBD8-06A5-4E73-87DC-37DE8543AFE4}"/>
    <dgm:cxn modelId="{784D2BC1-8663-40D1-A829-4B9623101C5B}" type="presOf" srcId="{08ECC882-3325-4A2A-91E2-255CF210B7F3}" destId="{94238E5F-ADF5-4AAF-8AA3-5D2A071B45E1}" srcOrd="1" destOrd="0" presId="urn:microsoft.com/office/officeart/2005/8/layout/radial1"/>
    <dgm:cxn modelId="{837A7313-C6D5-485F-B237-F0254E33264F}" type="presOf" srcId="{61B1961F-EF97-4E8C-B0CB-D183CBC0875E}" destId="{B7CBD8DE-F4FC-416F-AE1A-AE3CD079AB60}" srcOrd="1" destOrd="0" presId="urn:microsoft.com/office/officeart/2005/8/layout/radial1"/>
    <dgm:cxn modelId="{33AD5A12-1406-49C0-8E87-7C0D56B66372}" type="presOf" srcId="{A9563133-91BA-4D6F-BE02-3CF9C7F5C503}" destId="{09944FF4-46D9-4985-B16D-F0465FF843C5}" srcOrd="0" destOrd="0" presId="urn:microsoft.com/office/officeart/2005/8/layout/radial1"/>
    <dgm:cxn modelId="{BA94674C-8C44-4FB2-8CE0-DACC85BDC572}" srcId="{9C761136-F4AF-4223-BA32-E096C0FB2048}" destId="{4461E72E-EC7F-4751-B372-510A4AE4E78B}" srcOrd="9" destOrd="0" parTransId="{5DAD7869-B121-429B-8E28-2611FD03ED37}" sibTransId="{2ACED3FD-5580-42CD-AD5C-964CCDB0CDCA}"/>
    <dgm:cxn modelId="{9DB2C0E7-CFE9-45FB-8EB3-1E616C6B7DC3}" type="presOf" srcId="{183EBEDA-3285-4E0A-B7FF-628CD675893A}" destId="{B93BC91A-A0D6-4061-ABED-9CC315B91BB6}" srcOrd="0" destOrd="0" presId="urn:microsoft.com/office/officeart/2005/8/layout/radial1"/>
    <dgm:cxn modelId="{E955F811-5695-4409-BF4D-DB2EFD1BBFDE}" type="presOf" srcId="{3F8F3846-D87D-497A-91E0-95D6F78CE4A9}" destId="{A516D0B8-42E2-45CB-8266-6BCC607E5F1B}" srcOrd="1" destOrd="0" presId="urn:microsoft.com/office/officeart/2005/8/layout/radial1"/>
    <dgm:cxn modelId="{00B8C421-A199-4BB3-9BB0-F6C1B5141863}" type="presOf" srcId="{DC9B142B-F8F3-4256-BC20-0283276854F7}" destId="{58D3F940-9A5D-4ECC-BC1B-40A97935CBA3}" srcOrd="0" destOrd="0" presId="urn:microsoft.com/office/officeart/2005/8/layout/radial1"/>
    <dgm:cxn modelId="{00F88F71-DF11-4524-B814-27A5EA39828C}" type="presOf" srcId="{7A1B99D7-9AB0-492C-A8F2-A6538A4322BD}" destId="{926448EA-1E6D-4F72-A0C2-38137FABE3C0}" srcOrd="0" destOrd="0" presId="urn:microsoft.com/office/officeart/2005/8/layout/radial1"/>
    <dgm:cxn modelId="{3FD6A49B-35EB-4C05-A652-6FD7838C5DF8}" type="presOf" srcId="{E04408A2-80E6-45F5-A2EE-6A594DEB52BE}" destId="{D78459EA-CAA2-4B2B-891E-693A47A90FC5}" srcOrd="0" destOrd="0" presId="urn:microsoft.com/office/officeart/2005/8/layout/radial1"/>
    <dgm:cxn modelId="{DFA37CE7-A078-44C4-B01D-A12F4F05731A}" type="presOf" srcId="{5DAD7869-B121-429B-8E28-2611FD03ED37}" destId="{E3A584B1-0366-4E6A-AED9-62063953B8E4}" srcOrd="1" destOrd="0" presId="urn:microsoft.com/office/officeart/2005/8/layout/radial1"/>
    <dgm:cxn modelId="{17720F00-7D01-460C-A34F-0C7084DC4017}" type="presOf" srcId="{9C761136-F4AF-4223-BA32-E096C0FB2048}" destId="{40E18E05-0D81-43F0-9302-B75B087F4139}" srcOrd="0" destOrd="0" presId="urn:microsoft.com/office/officeart/2005/8/layout/radial1"/>
    <dgm:cxn modelId="{32E3BF60-AF50-40F0-9A12-2B7530EE28CE}" type="presOf" srcId="{5DAD7869-B121-429B-8E28-2611FD03ED37}" destId="{A028E84D-2F5C-4394-B04D-BAF0296AF46E}" srcOrd="0" destOrd="0" presId="urn:microsoft.com/office/officeart/2005/8/layout/radial1"/>
    <dgm:cxn modelId="{235B7A89-17CD-468A-838F-5ADBFEE0FD63}" srcId="{9C761136-F4AF-4223-BA32-E096C0FB2048}" destId="{7A1B99D7-9AB0-492C-A8F2-A6538A4322BD}" srcOrd="4" destOrd="0" parTransId="{08ECC882-3325-4A2A-91E2-255CF210B7F3}" sibTransId="{A75E6A79-7CA2-4DD9-A8C2-78C6C7EA3E38}"/>
    <dgm:cxn modelId="{75558EAF-9A3D-42FB-A0E7-B8EC2EC205B3}" type="presOf" srcId="{4461E72E-EC7F-4751-B372-510A4AE4E78B}" destId="{CD63B371-B842-48B0-83D7-7F4650C2AF20}" srcOrd="0" destOrd="0" presId="urn:microsoft.com/office/officeart/2005/8/layout/radial1"/>
    <dgm:cxn modelId="{82627B2F-5DF8-4D55-AF82-20C77F197071}" type="presOf" srcId="{167E9E2E-2BB9-44B4-950F-7AB49540556D}" destId="{E372DAA4-CB2A-4798-A36F-8D482533F1D5}" srcOrd="0" destOrd="0" presId="urn:microsoft.com/office/officeart/2005/8/layout/radial1"/>
    <dgm:cxn modelId="{F72174B2-1D36-4742-B7CA-53D47B5BA3C8}" type="presOf" srcId="{08ECC882-3325-4A2A-91E2-255CF210B7F3}" destId="{DD58D081-2F42-4ABB-AA02-BFF6D6AADCB9}" srcOrd="0" destOrd="0" presId="urn:microsoft.com/office/officeart/2005/8/layout/radial1"/>
    <dgm:cxn modelId="{A56CE831-1FBC-4E60-88DB-A1B669EB8003}" srcId="{167E9E2E-2BB9-44B4-950F-7AB49540556D}" destId="{9C761136-F4AF-4223-BA32-E096C0FB2048}" srcOrd="0" destOrd="0" parTransId="{4576E97C-6E75-415D-AB3F-F0A40F791D58}" sibTransId="{F4BAACFA-F934-4247-9747-A82AEDE642F2}"/>
    <dgm:cxn modelId="{8BB500BA-B371-4884-8930-FD4740437C28}" type="presOf" srcId="{1554AC0A-E8E8-4515-9096-B29C6BB7B606}" destId="{93A1D346-8749-4575-B97F-A35904B64139}" srcOrd="0" destOrd="0" presId="urn:microsoft.com/office/officeart/2005/8/layout/radial1"/>
    <dgm:cxn modelId="{615A0D7E-DC48-4912-90F7-8BA3452DEB50}" type="presOf" srcId="{E04408A2-80E6-45F5-A2EE-6A594DEB52BE}" destId="{44088DEB-A446-4C95-82BB-D581EB0ED3BC}" srcOrd="1" destOrd="0" presId="urn:microsoft.com/office/officeart/2005/8/layout/radial1"/>
    <dgm:cxn modelId="{15D2FC8F-6E43-4F48-B5EA-4D23D09BC567}" srcId="{9C761136-F4AF-4223-BA32-E096C0FB2048}" destId="{EA08C29D-2F44-4F39-BD7F-D8446A9D642C}" srcOrd="1" destOrd="0" parTransId="{AC056EEA-F3D9-4FDA-AF27-8BC81EA886EF}" sibTransId="{563D0889-3F4D-4B53-8F6A-70B17EC0D2A0}"/>
    <dgm:cxn modelId="{4DADAD8D-2439-4CED-B7E3-79FAE07409AA}" srcId="{9C761136-F4AF-4223-BA32-E096C0FB2048}" destId="{A9563133-91BA-4D6F-BE02-3CF9C7F5C503}" srcOrd="3" destOrd="0" parTransId="{3F8F3846-D87D-497A-91E0-95D6F78CE4A9}" sibTransId="{F4953DAE-1D79-4BE2-B241-F4ACD4984E5F}"/>
    <dgm:cxn modelId="{8D1ACCF6-BE0A-46D7-B045-F2A79DFE7B6D}" srcId="{9C761136-F4AF-4223-BA32-E096C0FB2048}" destId="{E4773D7F-E495-436A-AF3E-6F6F694EEE7D}" srcOrd="2" destOrd="0" parTransId="{63B18B9A-66DE-4AE2-A7B1-36E9204E17B1}" sibTransId="{915105F9-AF51-40C1-A246-5E37289F9C43}"/>
    <dgm:cxn modelId="{E3385CBC-E2A3-432B-8D24-3BB689CFA784}" type="presParOf" srcId="{E372DAA4-CB2A-4798-A36F-8D482533F1D5}" destId="{40E18E05-0D81-43F0-9302-B75B087F4139}" srcOrd="0" destOrd="0" presId="urn:microsoft.com/office/officeart/2005/8/layout/radial1"/>
    <dgm:cxn modelId="{266A8B21-5317-4974-A982-ADF54B32251C}" type="presParOf" srcId="{E372DAA4-CB2A-4798-A36F-8D482533F1D5}" destId="{0E86BE69-FAB1-498C-A17E-CCEFC1884665}" srcOrd="1" destOrd="0" presId="urn:microsoft.com/office/officeart/2005/8/layout/radial1"/>
    <dgm:cxn modelId="{17687189-A83F-475D-86FF-E629E6F0DDF8}" type="presParOf" srcId="{0E86BE69-FAB1-498C-A17E-CCEFC1884665}" destId="{488C9332-E299-4046-9059-5A4B788F85DC}" srcOrd="0" destOrd="0" presId="urn:microsoft.com/office/officeart/2005/8/layout/radial1"/>
    <dgm:cxn modelId="{787F066E-FD4E-491F-A834-6A423DEE7B56}" type="presParOf" srcId="{E372DAA4-CB2A-4798-A36F-8D482533F1D5}" destId="{BC42EBB3-5416-417D-9E6A-4B9E52C082CE}" srcOrd="2" destOrd="0" presId="urn:microsoft.com/office/officeart/2005/8/layout/radial1"/>
    <dgm:cxn modelId="{B5B0CCFD-DB51-48E5-8FE2-D75758C2722B}" type="presParOf" srcId="{E372DAA4-CB2A-4798-A36F-8D482533F1D5}" destId="{E507C691-526F-41A4-9F56-DC27C2EAEE29}" srcOrd="3" destOrd="0" presId="urn:microsoft.com/office/officeart/2005/8/layout/radial1"/>
    <dgm:cxn modelId="{D8F483E9-F44E-4E9D-A632-1F468406F9FA}" type="presParOf" srcId="{E507C691-526F-41A4-9F56-DC27C2EAEE29}" destId="{4E78AA6B-72AE-4D2E-9342-3C2B0207C1BB}" srcOrd="0" destOrd="0" presId="urn:microsoft.com/office/officeart/2005/8/layout/radial1"/>
    <dgm:cxn modelId="{93E50296-4E0A-4368-ACCE-DBAFB54C672F}" type="presParOf" srcId="{E372DAA4-CB2A-4798-A36F-8D482533F1D5}" destId="{C9880073-2359-4E33-803C-A7BA465F5089}" srcOrd="4" destOrd="0" presId="urn:microsoft.com/office/officeart/2005/8/layout/radial1"/>
    <dgm:cxn modelId="{655C0DE4-9437-4C59-AFEF-9B7A60E9CB08}" type="presParOf" srcId="{E372DAA4-CB2A-4798-A36F-8D482533F1D5}" destId="{A49CE4FF-AD78-4432-8BB1-F7EAB49C4CA5}" srcOrd="5" destOrd="0" presId="urn:microsoft.com/office/officeart/2005/8/layout/radial1"/>
    <dgm:cxn modelId="{D6A2F27B-19D4-4862-AAF3-1394342E7589}" type="presParOf" srcId="{A49CE4FF-AD78-4432-8BB1-F7EAB49C4CA5}" destId="{243FC071-5D22-4634-99DB-A3B373226EE5}" srcOrd="0" destOrd="0" presId="urn:microsoft.com/office/officeart/2005/8/layout/radial1"/>
    <dgm:cxn modelId="{624DD30D-3467-4D6C-8531-EEF691ED7141}" type="presParOf" srcId="{E372DAA4-CB2A-4798-A36F-8D482533F1D5}" destId="{7365EDD1-55F2-4FE1-9D4C-DEE15815F744}" srcOrd="6" destOrd="0" presId="urn:microsoft.com/office/officeart/2005/8/layout/radial1"/>
    <dgm:cxn modelId="{7399F4FC-2D57-4D4D-BAB2-586FE87D5134}" type="presParOf" srcId="{E372DAA4-CB2A-4798-A36F-8D482533F1D5}" destId="{FFEAFA33-1C25-4A74-B071-19873D32789E}" srcOrd="7" destOrd="0" presId="urn:microsoft.com/office/officeart/2005/8/layout/radial1"/>
    <dgm:cxn modelId="{E89519D6-753D-4186-8482-5EEF8B096CAA}" type="presParOf" srcId="{FFEAFA33-1C25-4A74-B071-19873D32789E}" destId="{A516D0B8-42E2-45CB-8266-6BCC607E5F1B}" srcOrd="0" destOrd="0" presId="urn:microsoft.com/office/officeart/2005/8/layout/radial1"/>
    <dgm:cxn modelId="{D34EB863-66AD-4B03-9308-85F0578F4212}" type="presParOf" srcId="{E372DAA4-CB2A-4798-A36F-8D482533F1D5}" destId="{09944FF4-46D9-4985-B16D-F0465FF843C5}" srcOrd="8" destOrd="0" presId="urn:microsoft.com/office/officeart/2005/8/layout/radial1"/>
    <dgm:cxn modelId="{63E4DF4A-FBDC-4A5F-BD82-317D950E65D5}" type="presParOf" srcId="{E372DAA4-CB2A-4798-A36F-8D482533F1D5}" destId="{DD58D081-2F42-4ABB-AA02-BFF6D6AADCB9}" srcOrd="9" destOrd="0" presId="urn:microsoft.com/office/officeart/2005/8/layout/radial1"/>
    <dgm:cxn modelId="{084E9CA7-6E8D-447C-9C3C-A2CDD1504C98}" type="presParOf" srcId="{DD58D081-2F42-4ABB-AA02-BFF6D6AADCB9}" destId="{94238E5F-ADF5-4AAF-8AA3-5D2A071B45E1}" srcOrd="0" destOrd="0" presId="urn:microsoft.com/office/officeart/2005/8/layout/radial1"/>
    <dgm:cxn modelId="{85D95972-AC57-40EA-88E8-E75E71BD5B37}" type="presParOf" srcId="{E372DAA4-CB2A-4798-A36F-8D482533F1D5}" destId="{926448EA-1E6D-4F72-A0C2-38137FABE3C0}" srcOrd="10" destOrd="0" presId="urn:microsoft.com/office/officeart/2005/8/layout/radial1"/>
    <dgm:cxn modelId="{C625C38F-C620-48D3-8A0E-244D9D1FFA9C}" type="presParOf" srcId="{E372DAA4-CB2A-4798-A36F-8D482533F1D5}" destId="{D78459EA-CAA2-4B2B-891E-693A47A90FC5}" srcOrd="11" destOrd="0" presId="urn:microsoft.com/office/officeart/2005/8/layout/radial1"/>
    <dgm:cxn modelId="{607FE342-DAD0-4DA2-A550-AEA14C014FBD}" type="presParOf" srcId="{D78459EA-CAA2-4B2B-891E-693A47A90FC5}" destId="{44088DEB-A446-4C95-82BB-D581EB0ED3BC}" srcOrd="0" destOrd="0" presId="urn:microsoft.com/office/officeart/2005/8/layout/radial1"/>
    <dgm:cxn modelId="{E28000E8-84CF-4D41-989C-2469EB70AE2C}" type="presParOf" srcId="{E372DAA4-CB2A-4798-A36F-8D482533F1D5}" destId="{93A1D346-8749-4575-B97F-A35904B64139}" srcOrd="12" destOrd="0" presId="urn:microsoft.com/office/officeart/2005/8/layout/radial1"/>
    <dgm:cxn modelId="{A74AE693-7893-41C1-83B7-A64C9C32446E}" type="presParOf" srcId="{E372DAA4-CB2A-4798-A36F-8D482533F1D5}" destId="{B93BC91A-A0D6-4061-ABED-9CC315B91BB6}" srcOrd="13" destOrd="0" presId="urn:microsoft.com/office/officeart/2005/8/layout/radial1"/>
    <dgm:cxn modelId="{705A3E17-FA0A-4433-B67D-48BC7B580EBC}" type="presParOf" srcId="{B93BC91A-A0D6-4061-ABED-9CC315B91BB6}" destId="{F2B6512D-2733-4717-880A-E6170F2CB53D}" srcOrd="0" destOrd="0" presId="urn:microsoft.com/office/officeart/2005/8/layout/radial1"/>
    <dgm:cxn modelId="{F8C80BDA-7B90-40ED-BF76-088CCBAC036C}" type="presParOf" srcId="{E372DAA4-CB2A-4798-A36F-8D482533F1D5}" destId="{DC4DF35A-C15E-4ABF-B241-06698C8D0790}" srcOrd="14" destOrd="0" presId="urn:microsoft.com/office/officeart/2005/8/layout/radial1"/>
    <dgm:cxn modelId="{CAC14466-CDB4-4CC8-BF25-E2431D01A061}" type="presParOf" srcId="{E372DAA4-CB2A-4798-A36F-8D482533F1D5}" destId="{DA8384CE-37C3-47DA-B238-2E0EDF964F18}" srcOrd="15" destOrd="0" presId="urn:microsoft.com/office/officeart/2005/8/layout/radial1"/>
    <dgm:cxn modelId="{E44EFC5D-1FFC-4637-8D33-D866B4BF8E66}" type="presParOf" srcId="{DA8384CE-37C3-47DA-B238-2E0EDF964F18}" destId="{EF00A753-6A96-4A25-B948-AE2C1B2C9D7C}" srcOrd="0" destOrd="0" presId="urn:microsoft.com/office/officeart/2005/8/layout/radial1"/>
    <dgm:cxn modelId="{3F816986-F6C4-4F7C-A2B4-251A795AAF23}" type="presParOf" srcId="{E372DAA4-CB2A-4798-A36F-8D482533F1D5}" destId="{58D3F940-9A5D-4ECC-BC1B-40A97935CBA3}" srcOrd="16" destOrd="0" presId="urn:microsoft.com/office/officeart/2005/8/layout/radial1"/>
    <dgm:cxn modelId="{B307F02C-0942-4AB2-ACDC-53E8C9BA9CCD}" type="presParOf" srcId="{E372DAA4-CB2A-4798-A36F-8D482533F1D5}" destId="{124F8461-09F7-4070-ACF3-682197D5A33B}" srcOrd="17" destOrd="0" presId="urn:microsoft.com/office/officeart/2005/8/layout/radial1"/>
    <dgm:cxn modelId="{F0735E82-ED66-4A50-AD77-83BD8AE87D8B}" type="presParOf" srcId="{124F8461-09F7-4070-ACF3-682197D5A33B}" destId="{B7CBD8DE-F4FC-416F-AE1A-AE3CD079AB60}" srcOrd="0" destOrd="0" presId="urn:microsoft.com/office/officeart/2005/8/layout/radial1"/>
    <dgm:cxn modelId="{50E92818-6982-4557-993B-AFA729BCDB29}" type="presParOf" srcId="{E372DAA4-CB2A-4798-A36F-8D482533F1D5}" destId="{CFFE0A50-D4D4-40A9-B260-990B82F5DBA1}" srcOrd="18" destOrd="0" presId="urn:microsoft.com/office/officeart/2005/8/layout/radial1"/>
    <dgm:cxn modelId="{A2B93BC2-212E-451B-A67A-B48F3B6E03A0}" type="presParOf" srcId="{E372DAA4-CB2A-4798-A36F-8D482533F1D5}" destId="{A028E84D-2F5C-4394-B04D-BAF0296AF46E}" srcOrd="19" destOrd="0" presId="urn:microsoft.com/office/officeart/2005/8/layout/radial1"/>
    <dgm:cxn modelId="{74445BFE-0A0B-421A-A6CC-F7A2EA4454A2}" type="presParOf" srcId="{A028E84D-2F5C-4394-B04D-BAF0296AF46E}" destId="{E3A584B1-0366-4E6A-AED9-62063953B8E4}" srcOrd="0" destOrd="0" presId="urn:microsoft.com/office/officeart/2005/8/layout/radial1"/>
    <dgm:cxn modelId="{0AE7801A-C09A-4A39-98EA-B299DD3A0C8C}" type="presParOf" srcId="{E372DAA4-CB2A-4798-A36F-8D482533F1D5}" destId="{CD63B371-B842-48B0-83D7-7F4650C2AF20}" srcOrd="2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5968612-433A-455F-8508-D99E8E8986F8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9120688E-A64B-4083-96F1-608E629D9F09}">
      <dgm:prSet phldrT="[Текст]"/>
      <dgm:spPr>
        <a:noFill/>
      </dgm:spPr>
      <dgm:t>
        <a:bodyPr/>
        <a:lstStyle/>
        <a:p>
          <a:r>
            <a:rPr lang="ru-RU" b="1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у детей правильного звукопроизношения</a:t>
          </a:r>
        </a:p>
      </dgm:t>
    </dgm:pt>
    <dgm:pt modelId="{B9B2A372-E8F5-48D5-A512-0747F204A248}" type="parTrans" cxnId="{471757E4-090A-43AE-89DF-715D639ADB17}">
      <dgm:prSet/>
      <dgm:spPr/>
      <dgm:t>
        <a:bodyPr/>
        <a:lstStyle/>
        <a:p>
          <a:endParaRPr lang="ru-RU"/>
        </a:p>
      </dgm:t>
    </dgm:pt>
    <dgm:pt modelId="{2A1EDB95-B406-4ECE-B09A-61CD4710A358}" type="sibTrans" cxnId="{471757E4-090A-43AE-89DF-715D639ADB17}">
      <dgm:prSet/>
      <dgm:spPr/>
      <dgm:t>
        <a:bodyPr/>
        <a:lstStyle/>
        <a:p>
          <a:endParaRPr lang="ru-RU"/>
        </a:p>
      </dgm:t>
    </dgm:pt>
    <dgm:pt modelId="{DAE355E3-EF10-4DC1-AFBE-DE16B3873173}">
      <dgm:prSet phldrT="[Текст]"/>
      <dgm:spPr>
        <a:noFill/>
      </dgm:spPr>
      <dgm:t>
        <a:bodyPr/>
        <a:lstStyle/>
        <a:p>
          <a:r>
            <a:rPr lang="ru-RU" b="1" dirty="0">
              <a:solidFill>
                <a:schemeClr val="tx1">
                  <a:lumMod val="95000"/>
                  <a:lumOff val="5000"/>
                </a:schemeClr>
              </a:solidFill>
            </a:rPr>
            <a:t>четкого и ясного произнесения слов в соответствии с языковыми нормами</a:t>
          </a:r>
        </a:p>
      </dgm:t>
    </dgm:pt>
    <dgm:pt modelId="{E8130C70-75E2-462C-ACC5-C43688B68EEE}" type="parTrans" cxnId="{7DE65ADA-AC7D-46B5-968C-643177A29E17}">
      <dgm:prSet/>
      <dgm:spPr/>
      <dgm:t>
        <a:bodyPr/>
        <a:lstStyle/>
        <a:p>
          <a:endParaRPr lang="ru-RU"/>
        </a:p>
      </dgm:t>
    </dgm:pt>
    <dgm:pt modelId="{42D2E3D2-15D7-4795-B332-96731CD4A9E0}" type="sibTrans" cxnId="{7DE65ADA-AC7D-46B5-968C-643177A29E17}">
      <dgm:prSet/>
      <dgm:spPr/>
      <dgm:t>
        <a:bodyPr/>
        <a:lstStyle/>
        <a:p>
          <a:endParaRPr lang="ru-RU"/>
        </a:p>
      </dgm:t>
    </dgm:pt>
    <dgm:pt modelId="{518AE3CA-869A-4FAB-9A53-49927589CA69}">
      <dgm:prSet phldrT="[Текст]" custT="1"/>
      <dgm:spPr>
        <a:noFill/>
      </dgm:spPr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развития голосового  и речевого аппарата (умения регулировать громкость произнесения слов и фраз)</a:t>
          </a:r>
        </a:p>
      </dgm:t>
    </dgm:pt>
    <dgm:pt modelId="{E72727FE-BC50-49E0-8B9D-8C99996B1442}" type="parTrans" cxnId="{2BFE9394-BA26-4F6F-AAF9-17A7D5386442}">
      <dgm:prSet/>
      <dgm:spPr/>
      <dgm:t>
        <a:bodyPr/>
        <a:lstStyle/>
        <a:p>
          <a:endParaRPr lang="ru-RU"/>
        </a:p>
      </dgm:t>
    </dgm:pt>
    <dgm:pt modelId="{9106DDF4-A5A6-4E65-AB06-613390600400}" type="sibTrans" cxnId="{2BFE9394-BA26-4F6F-AAF9-17A7D5386442}">
      <dgm:prSet/>
      <dgm:spPr/>
      <dgm:t>
        <a:bodyPr/>
        <a:lstStyle/>
        <a:p>
          <a:endParaRPr lang="ru-RU"/>
        </a:p>
      </dgm:t>
    </dgm:pt>
    <dgm:pt modelId="{C8438F65-17CB-44BD-9BFD-8C6146E15F54}">
      <dgm:prSet phldrT="[Текст]" custT="1"/>
      <dgm:spPr>
        <a:noFill/>
      </dgm:spPr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выработки умеренного темпа речи</a:t>
          </a:r>
        </a:p>
      </dgm:t>
    </dgm:pt>
    <dgm:pt modelId="{A5097F3C-7185-4103-9418-6FB9D4FBC21B}" type="parTrans" cxnId="{6641456C-9EE6-43BE-838A-B23F82661CF4}">
      <dgm:prSet/>
      <dgm:spPr/>
      <dgm:t>
        <a:bodyPr/>
        <a:lstStyle/>
        <a:p>
          <a:endParaRPr lang="ru-RU"/>
        </a:p>
      </dgm:t>
    </dgm:pt>
    <dgm:pt modelId="{F7EDD0EF-63BC-4112-A0C6-87268002E98B}" type="sibTrans" cxnId="{6641456C-9EE6-43BE-838A-B23F82661CF4}">
      <dgm:prSet/>
      <dgm:spPr/>
      <dgm:t>
        <a:bodyPr/>
        <a:lstStyle/>
        <a:p>
          <a:endParaRPr lang="ru-RU"/>
        </a:p>
      </dgm:t>
    </dgm:pt>
    <dgm:pt modelId="{40A53912-1BF2-47EE-AF6F-EB8203152B40}">
      <dgm:prSet phldrT="[Текст]" custT="1"/>
      <dgm:spPr>
        <a:noFill/>
      </dgm:spPr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правильного речевого дыхания</a:t>
          </a:r>
        </a:p>
      </dgm:t>
    </dgm:pt>
    <dgm:pt modelId="{DFB44461-40CD-4996-8A8C-F918E50EADE6}" type="parTrans" cxnId="{BA902271-E750-43BD-8EF4-5B94881AE077}">
      <dgm:prSet/>
      <dgm:spPr/>
      <dgm:t>
        <a:bodyPr/>
        <a:lstStyle/>
        <a:p>
          <a:endParaRPr lang="ru-RU"/>
        </a:p>
      </dgm:t>
    </dgm:pt>
    <dgm:pt modelId="{76BFEB9A-2C2C-4E5C-9A20-4CEC8D00DF44}" type="sibTrans" cxnId="{BA902271-E750-43BD-8EF4-5B94881AE077}">
      <dgm:prSet/>
      <dgm:spPr/>
      <dgm:t>
        <a:bodyPr/>
        <a:lstStyle/>
        <a:p>
          <a:endParaRPr lang="ru-RU"/>
        </a:p>
      </dgm:t>
    </dgm:pt>
    <dgm:pt modelId="{4C1F6C0C-D152-46EA-BEB7-E7B9CD7205B1}">
      <dgm:prSet phldrT="[Текст]" custT="1"/>
      <dgm:spPr>
        <a:noFill/>
      </dgm:spPr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навыков умелого использования интонационных средств выразительности (изменение в зависимости от содержания высказывания высоты и силы голоса, темпа речи</a:t>
          </a:r>
          <a:r>
            <a:rPr lang="ru-RU" sz="1200" b="1" dirty="0">
              <a:solidFill>
                <a:schemeClr val="tx1">
                  <a:lumMod val="95000"/>
                  <a:lumOff val="5000"/>
                </a:schemeClr>
              </a:solidFill>
            </a:rPr>
            <a:t>.)</a:t>
          </a:r>
        </a:p>
      </dgm:t>
    </dgm:pt>
    <dgm:pt modelId="{45CB0060-1DA5-4448-BA92-0C1571D382DD}" type="parTrans" cxnId="{8C9A3259-09CC-4122-8D0E-5C26D605235E}">
      <dgm:prSet/>
      <dgm:spPr/>
      <dgm:t>
        <a:bodyPr/>
        <a:lstStyle/>
        <a:p>
          <a:endParaRPr lang="ru-RU"/>
        </a:p>
      </dgm:t>
    </dgm:pt>
    <dgm:pt modelId="{EA0E5B2D-BDD9-49BB-84DB-93CED26C10BD}" type="sibTrans" cxnId="{8C9A3259-09CC-4122-8D0E-5C26D605235E}">
      <dgm:prSet/>
      <dgm:spPr/>
      <dgm:t>
        <a:bodyPr/>
        <a:lstStyle/>
        <a:p>
          <a:endParaRPr lang="ru-RU"/>
        </a:p>
      </dgm:t>
    </dgm:pt>
    <dgm:pt modelId="{E0B715CD-C7A3-43A1-AFF9-18876D29309D}">
      <dgm:prSet phldrT="[Текст]" custT="1"/>
      <dgm:spPr>
        <a:noFill/>
      </dgm:spPr>
      <dgm:t>
        <a:bodyPr/>
        <a:lstStyle/>
        <a:p>
          <a:r>
            <a:rPr lang="ru-RU" sz="1600" b="1" dirty="0">
              <a:solidFill>
                <a:schemeClr val="tx1">
                  <a:lumMod val="95000"/>
                  <a:lumOff val="5000"/>
                </a:schemeClr>
              </a:solidFill>
            </a:rPr>
            <a:t>развитие слухового внимания и речевого слуха</a:t>
          </a:r>
        </a:p>
      </dgm:t>
    </dgm:pt>
    <dgm:pt modelId="{DBA50E89-F815-4BD8-86B8-36FD6ECABD6D}" type="parTrans" cxnId="{9AD44687-7E2F-4200-8BA4-BA80238A3789}">
      <dgm:prSet/>
      <dgm:spPr/>
      <dgm:t>
        <a:bodyPr/>
        <a:lstStyle/>
        <a:p>
          <a:endParaRPr lang="ru-RU"/>
        </a:p>
      </dgm:t>
    </dgm:pt>
    <dgm:pt modelId="{F87B8166-C63D-42DA-B001-0011FAC10190}" type="sibTrans" cxnId="{9AD44687-7E2F-4200-8BA4-BA80238A3789}">
      <dgm:prSet/>
      <dgm:spPr/>
      <dgm:t>
        <a:bodyPr/>
        <a:lstStyle/>
        <a:p>
          <a:endParaRPr lang="ru-RU"/>
        </a:p>
      </dgm:t>
    </dgm:pt>
    <dgm:pt modelId="{58984044-7347-438E-B8F3-ACF499EAA015}">
      <dgm:prSet phldrT="[Текст]"/>
      <dgm:spPr/>
      <dgm:t>
        <a:bodyPr/>
        <a:lstStyle/>
        <a:p>
          <a:endParaRPr lang="ru-RU"/>
        </a:p>
      </dgm:t>
    </dgm:pt>
    <dgm:pt modelId="{1A13EB78-2CEF-4710-8B43-BB245392CD2B}" type="parTrans" cxnId="{D0FFF3C1-3DA4-4878-9E2D-738F530BA3C7}">
      <dgm:prSet/>
      <dgm:spPr/>
      <dgm:t>
        <a:bodyPr/>
        <a:lstStyle/>
        <a:p>
          <a:endParaRPr lang="ru-RU"/>
        </a:p>
      </dgm:t>
    </dgm:pt>
    <dgm:pt modelId="{32F34B84-CE17-4143-AB4F-0B2151FD4946}" type="sibTrans" cxnId="{D0FFF3C1-3DA4-4878-9E2D-738F530BA3C7}">
      <dgm:prSet/>
      <dgm:spPr/>
      <dgm:t>
        <a:bodyPr/>
        <a:lstStyle/>
        <a:p>
          <a:endParaRPr lang="ru-RU"/>
        </a:p>
      </dgm:t>
    </dgm:pt>
    <dgm:pt modelId="{E5C269F8-13A0-42E2-8150-97C10C982BE0}" type="pres">
      <dgm:prSet presAssocID="{F5968612-433A-455F-8508-D99E8E8986F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E47C25D2-6953-4C62-BC5C-7220E8F96D91}" type="pres">
      <dgm:prSet presAssocID="{F5968612-433A-455F-8508-D99E8E8986F8}" presName="Name1" presStyleCnt="0"/>
      <dgm:spPr/>
    </dgm:pt>
    <dgm:pt modelId="{86E15080-ADC7-46AA-9058-739CEE18BB09}" type="pres">
      <dgm:prSet presAssocID="{F5968612-433A-455F-8508-D99E8E8986F8}" presName="cycle" presStyleCnt="0"/>
      <dgm:spPr/>
    </dgm:pt>
    <dgm:pt modelId="{45892B9E-5E1F-4418-BA25-3CE0A6C18F4F}" type="pres">
      <dgm:prSet presAssocID="{F5968612-433A-455F-8508-D99E8E8986F8}" presName="srcNode" presStyleLbl="node1" presStyleIdx="0" presStyleCnt="7"/>
      <dgm:spPr/>
    </dgm:pt>
    <dgm:pt modelId="{FC41B63D-62DF-4BF3-B40F-91642E4F6AB6}" type="pres">
      <dgm:prSet presAssocID="{F5968612-433A-455F-8508-D99E8E8986F8}" presName="conn" presStyleLbl="parChTrans1D2" presStyleIdx="0" presStyleCnt="1"/>
      <dgm:spPr/>
      <dgm:t>
        <a:bodyPr/>
        <a:lstStyle/>
        <a:p>
          <a:endParaRPr lang="ru-RU"/>
        </a:p>
      </dgm:t>
    </dgm:pt>
    <dgm:pt modelId="{723D7ED0-073F-442E-9E67-53DBE98362E6}" type="pres">
      <dgm:prSet presAssocID="{F5968612-433A-455F-8508-D99E8E8986F8}" presName="extraNode" presStyleLbl="node1" presStyleIdx="0" presStyleCnt="7"/>
      <dgm:spPr/>
    </dgm:pt>
    <dgm:pt modelId="{25360AD6-760B-41A9-B94E-3804754825E0}" type="pres">
      <dgm:prSet presAssocID="{F5968612-433A-455F-8508-D99E8E8986F8}" presName="dstNode" presStyleLbl="node1" presStyleIdx="0" presStyleCnt="7"/>
      <dgm:spPr/>
    </dgm:pt>
    <dgm:pt modelId="{11D16006-32FD-429A-8B4F-C09B6684EDB0}" type="pres">
      <dgm:prSet presAssocID="{9120688E-A64B-4083-96F1-608E629D9F09}" presName="text_1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BF3B8D-28C1-4E7D-A20B-7BC293C6E60D}" type="pres">
      <dgm:prSet presAssocID="{9120688E-A64B-4083-96F1-608E629D9F09}" presName="accent_1" presStyleCnt="0"/>
      <dgm:spPr/>
    </dgm:pt>
    <dgm:pt modelId="{F2B70052-4FE7-4F55-9D07-40BE13126607}" type="pres">
      <dgm:prSet presAssocID="{9120688E-A64B-4083-96F1-608E629D9F09}" presName="accentRepeatNode" presStyleLbl="solidFgAcc1" presStyleIdx="0" presStyleCnt="7"/>
      <dgm:spPr>
        <a:solidFill>
          <a:srgbClr val="FF99FF"/>
        </a:solidFill>
      </dgm:spPr>
    </dgm:pt>
    <dgm:pt modelId="{2F197B6B-AB68-443C-A81E-54C012C4EB6B}" type="pres">
      <dgm:prSet presAssocID="{DAE355E3-EF10-4DC1-AFBE-DE16B3873173}" presName="text_2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C3AB58-B0D2-4F06-A466-5C67AD36C293}" type="pres">
      <dgm:prSet presAssocID="{DAE355E3-EF10-4DC1-AFBE-DE16B3873173}" presName="accent_2" presStyleCnt="0"/>
      <dgm:spPr/>
    </dgm:pt>
    <dgm:pt modelId="{F63A4F26-70DF-49EC-81DA-8102F36CF4EA}" type="pres">
      <dgm:prSet presAssocID="{DAE355E3-EF10-4DC1-AFBE-DE16B3873173}" presName="accentRepeatNode" presStyleLbl="solidFgAcc1" presStyleIdx="1" presStyleCnt="7"/>
      <dgm:spPr>
        <a:solidFill>
          <a:srgbClr val="FF6699"/>
        </a:solidFill>
      </dgm:spPr>
    </dgm:pt>
    <dgm:pt modelId="{80E85033-A821-4EA8-92BA-CF263B66966C}" type="pres">
      <dgm:prSet presAssocID="{518AE3CA-869A-4FAB-9A53-49927589CA69}" presName="text_3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E0AEF4-2E77-4829-8AAB-AFCB7F81B6E3}" type="pres">
      <dgm:prSet presAssocID="{518AE3CA-869A-4FAB-9A53-49927589CA69}" presName="accent_3" presStyleCnt="0"/>
      <dgm:spPr/>
    </dgm:pt>
    <dgm:pt modelId="{B5814FC8-0288-4503-B225-B4182A92C00A}" type="pres">
      <dgm:prSet presAssocID="{518AE3CA-869A-4FAB-9A53-49927589CA69}" presName="accentRepeatNode" presStyleLbl="solidFgAcc1" presStyleIdx="2" presStyleCnt="7"/>
      <dgm:spPr>
        <a:solidFill>
          <a:srgbClr val="FF0066"/>
        </a:solidFill>
      </dgm:spPr>
    </dgm:pt>
    <dgm:pt modelId="{3D984672-9294-40B9-AADA-AA17E420B415}" type="pres">
      <dgm:prSet presAssocID="{C8438F65-17CB-44BD-9BFD-8C6146E15F54}" presName="text_4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633F29-D31E-4D3B-94C4-697B8D62C702}" type="pres">
      <dgm:prSet presAssocID="{C8438F65-17CB-44BD-9BFD-8C6146E15F54}" presName="accent_4" presStyleCnt="0"/>
      <dgm:spPr/>
    </dgm:pt>
    <dgm:pt modelId="{30197CBC-14F5-4D4E-8025-960B3561C703}" type="pres">
      <dgm:prSet presAssocID="{C8438F65-17CB-44BD-9BFD-8C6146E15F54}" presName="accentRepeatNode" presStyleLbl="solidFgAcc1" presStyleIdx="3" presStyleCnt="7"/>
      <dgm:spPr>
        <a:solidFill>
          <a:srgbClr val="FF0000"/>
        </a:solidFill>
      </dgm:spPr>
    </dgm:pt>
    <dgm:pt modelId="{CAF94140-16BE-480F-9647-E2DD8FDCBDE6}" type="pres">
      <dgm:prSet presAssocID="{40A53912-1BF2-47EE-AF6F-EB8203152B40}" presName="text_5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D5C44-7131-4585-B4D7-35D02E3225E8}" type="pres">
      <dgm:prSet presAssocID="{40A53912-1BF2-47EE-AF6F-EB8203152B40}" presName="accent_5" presStyleCnt="0"/>
      <dgm:spPr/>
    </dgm:pt>
    <dgm:pt modelId="{3656A64F-1378-48E8-BD6B-2AE6933B9840}" type="pres">
      <dgm:prSet presAssocID="{40A53912-1BF2-47EE-AF6F-EB8203152B40}" presName="accentRepeatNode" presStyleLbl="solidFgAcc1" presStyleIdx="4" presStyleCnt="7"/>
      <dgm:spPr>
        <a:solidFill>
          <a:srgbClr val="CC0000"/>
        </a:solidFill>
      </dgm:spPr>
    </dgm:pt>
    <dgm:pt modelId="{664979F2-7AD4-4F93-93FE-9F2F0DA951FA}" type="pres">
      <dgm:prSet presAssocID="{4C1F6C0C-D152-46EA-BEB7-E7B9CD7205B1}" presName="text_6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E723F5-05F1-4837-96EF-71EFF37E0F3F}" type="pres">
      <dgm:prSet presAssocID="{4C1F6C0C-D152-46EA-BEB7-E7B9CD7205B1}" presName="accent_6" presStyleCnt="0"/>
      <dgm:spPr/>
    </dgm:pt>
    <dgm:pt modelId="{94C93F87-92AF-4FF6-A8C5-59020D8262A1}" type="pres">
      <dgm:prSet presAssocID="{4C1F6C0C-D152-46EA-BEB7-E7B9CD7205B1}" presName="accentRepeatNode" presStyleLbl="solidFgAcc1" presStyleIdx="5" presStyleCnt="7"/>
      <dgm:spPr>
        <a:solidFill>
          <a:srgbClr val="CC0066"/>
        </a:solidFill>
      </dgm:spPr>
    </dgm:pt>
    <dgm:pt modelId="{46EDB093-C8F0-4CA3-A2E9-C0CBDD507FC1}" type="pres">
      <dgm:prSet presAssocID="{E0B715CD-C7A3-43A1-AFF9-18876D29309D}" presName="text_7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797500-3C02-48D2-A01E-2B2A3A6C018C}" type="pres">
      <dgm:prSet presAssocID="{E0B715CD-C7A3-43A1-AFF9-18876D29309D}" presName="accent_7" presStyleCnt="0"/>
      <dgm:spPr/>
    </dgm:pt>
    <dgm:pt modelId="{01C2C2B8-22A6-4AD9-ABBA-FE529AACBA79}" type="pres">
      <dgm:prSet presAssocID="{E0B715CD-C7A3-43A1-AFF9-18876D29309D}" presName="accentRepeatNode" presStyleLbl="solidFgAcc1" presStyleIdx="6" presStyleCnt="7"/>
      <dgm:spPr>
        <a:solidFill>
          <a:srgbClr val="990099"/>
        </a:solidFill>
      </dgm:spPr>
    </dgm:pt>
  </dgm:ptLst>
  <dgm:cxnLst>
    <dgm:cxn modelId="{9AD44687-7E2F-4200-8BA4-BA80238A3789}" srcId="{F5968612-433A-455F-8508-D99E8E8986F8}" destId="{E0B715CD-C7A3-43A1-AFF9-18876D29309D}" srcOrd="6" destOrd="0" parTransId="{DBA50E89-F815-4BD8-86B8-36FD6ECABD6D}" sibTransId="{F87B8166-C63D-42DA-B001-0011FAC10190}"/>
    <dgm:cxn modelId="{BA902271-E750-43BD-8EF4-5B94881AE077}" srcId="{F5968612-433A-455F-8508-D99E8E8986F8}" destId="{40A53912-1BF2-47EE-AF6F-EB8203152B40}" srcOrd="4" destOrd="0" parTransId="{DFB44461-40CD-4996-8A8C-F918E50EADE6}" sibTransId="{76BFEB9A-2C2C-4E5C-9A20-4CEC8D00DF44}"/>
    <dgm:cxn modelId="{74A8F16E-883C-4F57-8124-3FD0B6A49231}" type="presOf" srcId="{F5968612-433A-455F-8508-D99E8E8986F8}" destId="{E5C269F8-13A0-42E2-8150-97C10C982BE0}" srcOrd="0" destOrd="0" presId="urn:microsoft.com/office/officeart/2008/layout/VerticalCurvedList"/>
    <dgm:cxn modelId="{6641456C-9EE6-43BE-838A-B23F82661CF4}" srcId="{F5968612-433A-455F-8508-D99E8E8986F8}" destId="{C8438F65-17CB-44BD-9BFD-8C6146E15F54}" srcOrd="3" destOrd="0" parTransId="{A5097F3C-7185-4103-9418-6FB9D4FBC21B}" sibTransId="{F7EDD0EF-63BC-4112-A0C6-87268002E98B}"/>
    <dgm:cxn modelId="{7DE65ADA-AC7D-46B5-968C-643177A29E17}" srcId="{F5968612-433A-455F-8508-D99E8E8986F8}" destId="{DAE355E3-EF10-4DC1-AFBE-DE16B3873173}" srcOrd="1" destOrd="0" parTransId="{E8130C70-75E2-462C-ACC5-C43688B68EEE}" sibTransId="{42D2E3D2-15D7-4795-B332-96731CD4A9E0}"/>
    <dgm:cxn modelId="{8C9A3259-09CC-4122-8D0E-5C26D605235E}" srcId="{F5968612-433A-455F-8508-D99E8E8986F8}" destId="{4C1F6C0C-D152-46EA-BEB7-E7B9CD7205B1}" srcOrd="5" destOrd="0" parTransId="{45CB0060-1DA5-4448-BA92-0C1571D382DD}" sibTransId="{EA0E5B2D-BDD9-49BB-84DB-93CED26C10BD}"/>
    <dgm:cxn modelId="{B9980E65-F5CA-4D1C-8A69-FAEA04638418}" type="presOf" srcId="{DAE355E3-EF10-4DC1-AFBE-DE16B3873173}" destId="{2F197B6B-AB68-443C-A81E-54C012C4EB6B}" srcOrd="0" destOrd="0" presId="urn:microsoft.com/office/officeart/2008/layout/VerticalCurvedList"/>
    <dgm:cxn modelId="{B644096D-630F-42CB-9E08-D4B829953460}" type="presOf" srcId="{C8438F65-17CB-44BD-9BFD-8C6146E15F54}" destId="{3D984672-9294-40B9-AADA-AA17E420B415}" srcOrd="0" destOrd="0" presId="urn:microsoft.com/office/officeart/2008/layout/VerticalCurvedList"/>
    <dgm:cxn modelId="{98D82774-2564-41B9-A913-B1294A7C925E}" type="presOf" srcId="{2A1EDB95-B406-4ECE-B09A-61CD4710A358}" destId="{FC41B63D-62DF-4BF3-B40F-91642E4F6AB6}" srcOrd="0" destOrd="0" presId="urn:microsoft.com/office/officeart/2008/layout/VerticalCurvedList"/>
    <dgm:cxn modelId="{D0FFF3C1-3DA4-4878-9E2D-738F530BA3C7}" srcId="{F5968612-433A-455F-8508-D99E8E8986F8}" destId="{58984044-7347-438E-B8F3-ACF499EAA015}" srcOrd="7" destOrd="0" parTransId="{1A13EB78-2CEF-4710-8B43-BB245392CD2B}" sibTransId="{32F34B84-CE17-4143-AB4F-0B2151FD4946}"/>
    <dgm:cxn modelId="{EC06BEF9-EC02-4A5A-94AB-A07CB7C356B5}" type="presOf" srcId="{40A53912-1BF2-47EE-AF6F-EB8203152B40}" destId="{CAF94140-16BE-480F-9647-E2DD8FDCBDE6}" srcOrd="0" destOrd="0" presId="urn:microsoft.com/office/officeart/2008/layout/VerticalCurvedList"/>
    <dgm:cxn modelId="{0AD7C43A-94AF-4D6A-8956-885161241CEE}" type="presOf" srcId="{4C1F6C0C-D152-46EA-BEB7-E7B9CD7205B1}" destId="{664979F2-7AD4-4F93-93FE-9F2F0DA951FA}" srcOrd="0" destOrd="0" presId="urn:microsoft.com/office/officeart/2008/layout/VerticalCurvedList"/>
    <dgm:cxn modelId="{471757E4-090A-43AE-89DF-715D639ADB17}" srcId="{F5968612-433A-455F-8508-D99E8E8986F8}" destId="{9120688E-A64B-4083-96F1-608E629D9F09}" srcOrd="0" destOrd="0" parTransId="{B9B2A372-E8F5-48D5-A512-0747F204A248}" sibTransId="{2A1EDB95-B406-4ECE-B09A-61CD4710A358}"/>
    <dgm:cxn modelId="{6DD7F32A-C7DC-40B1-8C8C-67A157761963}" type="presOf" srcId="{E0B715CD-C7A3-43A1-AFF9-18876D29309D}" destId="{46EDB093-C8F0-4CA3-A2E9-C0CBDD507FC1}" srcOrd="0" destOrd="0" presId="urn:microsoft.com/office/officeart/2008/layout/VerticalCurvedList"/>
    <dgm:cxn modelId="{251DC439-EAF8-4D80-96EB-3E35DB3781C7}" type="presOf" srcId="{518AE3CA-869A-4FAB-9A53-49927589CA69}" destId="{80E85033-A821-4EA8-92BA-CF263B66966C}" srcOrd="0" destOrd="0" presId="urn:microsoft.com/office/officeart/2008/layout/VerticalCurvedList"/>
    <dgm:cxn modelId="{79D36549-A528-410A-8FE4-ACC670C47069}" type="presOf" srcId="{9120688E-A64B-4083-96F1-608E629D9F09}" destId="{11D16006-32FD-429A-8B4F-C09B6684EDB0}" srcOrd="0" destOrd="0" presId="urn:microsoft.com/office/officeart/2008/layout/VerticalCurvedList"/>
    <dgm:cxn modelId="{2BFE9394-BA26-4F6F-AAF9-17A7D5386442}" srcId="{F5968612-433A-455F-8508-D99E8E8986F8}" destId="{518AE3CA-869A-4FAB-9A53-49927589CA69}" srcOrd="2" destOrd="0" parTransId="{E72727FE-BC50-49E0-8B9D-8C99996B1442}" sibTransId="{9106DDF4-A5A6-4E65-AB06-613390600400}"/>
    <dgm:cxn modelId="{B927E9A6-17EB-4930-B519-98009C5CB149}" type="presParOf" srcId="{E5C269F8-13A0-42E2-8150-97C10C982BE0}" destId="{E47C25D2-6953-4C62-BC5C-7220E8F96D91}" srcOrd="0" destOrd="0" presId="urn:microsoft.com/office/officeart/2008/layout/VerticalCurvedList"/>
    <dgm:cxn modelId="{6EEA3DBD-1DC8-4D75-8390-6DBA05A2D970}" type="presParOf" srcId="{E47C25D2-6953-4C62-BC5C-7220E8F96D91}" destId="{86E15080-ADC7-46AA-9058-739CEE18BB09}" srcOrd="0" destOrd="0" presId="urn:microsoft.com/office/officeart/2008/layout/VerticalCurvedList"/>
    <dgm:cxn modelId="{30486673-EB98-4C39-98E0-96DA0257496A}" type="presParOf" srcId="{86E15080-ADC7-46AA-9058-739CEE18BB09}" destId="{45892B9E-5E1F-4418-BA25-3CE0A6C18F4F}" srcOrd="0" destOrd="0" presId="urn:microsoft.com/office/officeart/2008/layout/VerticalCurvedList"/>
    <dgm:cxn modelId="{854B1C45-B9DC-4FE0-B7F6-5DC64A5E1037}" type="presParOf" srcId="{86E15080-ADC7-46AA-9058-739CEE18BB09}" destId="{FC41B63D-62DF-4BF3-B40F-91642E4F6AB6}" srcOrd="1" destOrd="0" presId="urn:microsoft.com/office/officeart/2008/layout/VerticalCurvedList"/>
    <dgm:cxn modelId="{AF93F7F9-55DB-4366-8DDC-72B36DFD8520}" type="presParOf" srcId="{86E15080-ADC7-46AA-9058-739CEE18BB09}" destId="{723D7ED0-073F-442E-9E67-53DBE98362E6}" srcOrd="2" destOrd="0" presId="urn:microsoft.com/office/officeart/2008/layout/VerticalCurvedList"/>
    <dgm:cxn modelId="{AEAA9ABC-FCEC-4BA4-9BF1-C12C525714F4}" type="presParOf" srcId="{86E15080-ADC7-46AA-9058-739CEE18BB09}" destId="{25360AD6-760B-41A9-B94E-3804754825E0}" srcOrd="3" destOrd="0" presId="urn:microsoft.com/office/officeart/2008/layout/VerticalCurvedList"/>
    <dgm:cxn modelId="{16274D3B-21C2-4F39-B5F4-74EEB4FF3146}" type="presParOf" srcId="{E47C25D2-6953-4C62-BC5C-7220E8F96D91}" destId="{11D16006-32FD-429A-8B4F-C09B6684EDB0}" srcOrd="1" destOrd="0" presId="urn:microsoft.com/office/officeart/2008/layout/VerticalCurvedList"/>
    <dgm:cxn modelId="{1ABEEEFE-D004-4894-B986-6B1B37D8360D}" type="presParOf" srcId="{E47C25D2-6953-4C62-BC5C-7220E8F96D91}" destId="{9BBF3B8D-28C1-4E7D-A20B-7BC293C6E60D}" srcOrd="2" destOrd="0" presId="urn:microsoft.com/office/officeart/2008/layout/VerticalCurvedList"/>
    <dgm:cxn modelId="{2E32ECD5-914E-4A5D-8133-319F1C766BC1}" type="presParOf" srcId="{9BBF3B8D-28C1-4E7D-A20B-7BC293C6E60D}" destId="{F2B70052-4FE7-4F55-9D07-40BE13126607}" srcOrd="0" destOrd="0" presId="urn:microsoft.com/office/officeart/2008/layout/VerticalCurvedList"/>
    <dgm:cxn modelId="{578F16C1-AD77-4304-BACD-BB057C80FBD4}" type="presParOf" srcId="{E47C25D2-6953-4C62-BC5C-7220E8F96D91}" destId="{2F197B6B-AB68-443C-A81E-54C012C4EB6B}" srcOrd="3" destOrd="0" presId="urn:microsoft.com/office/officeart/2008/layout/VerticalCurvedList"/>
    <dgm:cxn modelId="{ED44E88C-84FB-4BAC-A395-B4B62A0A6628}" type="presParOf" srcId="{E47C25D2-6953-4C62-BC5C-7220E8F96D91}" destId="{28C3AB58-B0D2-4F06-A466-5C67AD36C293}" srcOrd="4" destOrd="0" presId="urn:microsoft.com/office/officeart/2008/layout/VerticalCurvedList"/>
    <dgm:cxn modelId="{44EDDD17-7CAA-47F8-9799-A171F0AD51BA}" type="presParOf" srcId="{28C3AB58-B0D2-4F06-A466-5C67AD36C293}" destId="{F63A4F26-70DF-49EC-81DA-8102F36CF4EA}" srcOrd="0" destOrd="0" presId="urn:microsoft.com/office/officeart/2008/layout/VerticalCurvedList"/>
    <dgm:cxn modelId="{FF863868-5BA3-4242-A9D4-CD576C46F620}" type="presParOf" srcId="{E47C25D2-6953-4C62-BC5C-7220E8F96D91}" destId="{80E85033-A821-4EA8-92BA-CF263B66966C}" srcOrd="5" destOrd="0" presId="urn:microsoft.com/office/officeart/2008/layout/VerticalCurvedList"/>
    <dgm:cxn modelId="{A0E443DB-7530-4158-8A07-5E29CC4A6EAB}" type="presParOf" srcId="{E47C25D2-6953-4C62-BC5C-7220E8F96D91}" destId="{1DE0AEF4-2E77-4829-8AAB-AFCB7F81B6E3}" srcOrd="6" destOrd="0" presId="urn:microsoft.com/office/officeart/2008/layout/VerticalCurvedList"/>
    <dgm:cxn modelId="{7F084B1A-76AD-433F-BB64-3FA8C2070F69}" type="presParOf" srcId="{1DE0AEF4-2E77-4829-8AAB-AFCB7F81B6E3}" destId="{B5814FC8-0288-4503-B225-B4182A92C00A}" srcOrd="0" destOrd="0" presId="urn:microsoft.com/office/officeart/2008/layout/VerticalCurvedList"/>
    <dgm:cxn modelId="{0D71BFE6-AD16-4060-AC6D-E220E8FBC19F}" type="presParOf" srcId="{E47C25D2-6953-4C62-BC5C-7220E8F96D91}" destId="{3D984672-9294-40B9-AADA-AA17E420B415}" srcOrd="7" destOrd="0" presId="urn:microsoft.com/office/officeart/2008/layout/VerticalCurvedList"/>
    <dgm:cxn modelId="{3A285159-A9B5-4B81-B1F2-6F587805F292}" type="presParOf" srcId="{E47C25D2-6953-4C62-BC5C-7220E8F96D91}" destId="{5D633F29-D31E-4D3B-94C4-697B8D62C702}" srcOrd="8" destOrd="0" presId="urn:microsoft.com/office/officeart/2008/layout/VerticalCurvedList"/>
    <dgm:cxn modelId="{73141F34-A3E2-4FEA-8342-0FA07617136C}" type="presParOf" srcId="{5D633F29-D31E-4D3B-94C4-697B8D62C702}" destId="{30197CBC-14F5-4D4E-8025-960B3561C703}" srcOrd="0" destOrd="0" presId="urn:microsoft.com/office/officeart/2008/layout/VerticalCurvedList"/>
    <dgm:cxn modelId="{7751FA24-0D7B-44AB-BCC7-638B695F6D51}" type="presParOf" srcId="{E47C25D2-6953-4C62-BC5C-7220E8F96D91}" destId="{CAF94140-16BE-480F-9647-E2DD8FDCBDE6}" srcOrd="9" destOrd="0" presId="urn:microsoft.com/office/officeart/2008/layout/VerticalCurvedList"/>
    <dgm:cxn modelId="{A7A1AFDB-F754-4C20-BA8F-879C1372F7EE}" type="presParOf" srcId="{E47C25D2-6953-4C62-BC5C-7220E8F96D91}" destId="{E24D5C44-7131-4585-B4D7-35D02E3225E8}" srcOrd="10" destOrd="0" presId="urn:microsoft.com/office/officeart/2008/layout/VerticalCurvedList"/>
    <dgm:cxn modelId="{61909276-D10C-4BAC-B413-DBC0458DC9D7}" type="presParOf" srcId="{E24D5C44-7131-4585-B4D7-35D02E3225E8}" destId="{3656A64F-1378-48E8-BD6B-2AE6933B9840}" srcOrd="0" destOrd="0" presId="urn:microsoft.com/office/officeart/2008/layout/VerticalCurvedList"/>
    <dgm:cxn modelId="{1FA51A8D-4E9C-4E62-939C-CB6C6ECEDF4C}" type="presParOf" srcId="{E47C25D2-6953-4C62-BC5C-7220E8F96D91}" destId="{664979F2-7AD4-4F93-93FE-9F2F0DA951FA}" srcOrd="11" destOrd="0" presId="urn:microsoft.com/office/officeart/2008/layout/VerticalCurvedList"/>
    <dgm:cxn modelId="{49A4F8F3-02E0-4734-B3BD-62DA06963164}" type="presParOf" srcId="{E47C25D2-6953-4C62-BC5C-7220E8F96D91}" destId="{25E723F5-05F1-4837-96EF-71EFF37E0F3F}" srcOrd="12" destOrd="0" presId="urn:microsoft.com/office/officeart/2008/layout/VerticalCurvedList"/>
    <dgm:cxn modelId="{D18BDF94-1D67-4401-918D-C734C007132E}" type="presParOf" srcId="{25E723F5-05F1-4837-96EF-71EFF37E0F3F}" destId="{94C93F87-92AF-4FF6-A8C5-59020D8262A1}" srcOrd="0" destOrd="0" presId="urn:microsoft.com/office/officeart/2008/layout/VerticalCurvedList"/>
    <dgm:cxn modelId="{72998E4D-7E39-40AE-99A0-9D24E0A73490}" type="presParOf" srcId="{E47C25D2-6953-4C62-BC5C-7220E8F96D91}" destId="{46EDB093-C8F0-4CA3-A2E9-C0CBDD507FC1}" srcOrd="13" destOrd="0" presId="urn:microsoft.com/office/officeart/2008/layout/VerticalCurvedList"/>
    <dgm:cxn modelId="{707A3B9A-5DB3-488B-B16A-1E2342484758}" type="presParOf" srcId="{E47C25D2-6953-4C62-BC5C-7220E8F96D91}" destId="{D5797500-3C02-48D2-A01E-2B2A3A6C018C}" srcOrd="14" destOrd="0" presId="urn:microsoft.com/office/officeart/2008/layout/VerticalCurvedList"/>
    <dgm:cxn modelId="{54107341-0D00-40A3-9ECC-AF31EA462F29}" type="presParOf" srcId="{D5797500-3C02-48D2-A01E-2B2A3A6C018C}" destId="{01C2C2B8-22A6-4AD9-ABBA-FE529AACBA7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347926-0299-4A99-935D-47E08648F305}" type="doc">
      <dgm:prSet loTypeId="urn:microsoft.com/office/officeart/2005/8/layout/hierarchy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439FA62A-4F8A-4B7F-AE72-6CA49718F152}">
      <dgm:prSet phldrT="[Текст]"/>
      <dgm:spPr/>
      <dgm:t>
        <a:bodyPr/>
        <a:lstStyle/>
        <a:p>
          <a:r>
            <a:rPr lang="ru-RU" dirty="0"/>
            <a:t>развитие восприятия речи</a:t>
          </a:r>
        </a:p>
      </dgm:t>
    </dgm:pt>
    <dgm:pt modelId="{07E9D76D-CA5C-4B9A-BE8A-3AAE322324A5}" type="parTrans" cxnId="{18AA6CAB-40B6-4B1D-A7EE-5C38B9013C1F}">
      <dgm:prSet/>
      <dgm:spPr/>
      <dgm:t>
        <a:bodyPr/>
        <a:lstStyle/>
        <a:p>
          <a:endParaRPr lang="ru-RU"/>
        </a:p>
      </dgm:t>
    </dgm:pt>
    <dgm:pt modelId="{E73C6BAB-E445-49D5-AB29-23B922579CC4}" type="sibTrans" cxnId="{18AA6CAB-40B6-4B1D-A7EE-5C38B9013C1F}">
      <dgm:prSet/>
      <dgm:spPr/>
      <dgm:t>
        <a:bodyPr/>
        <a:lstStyle/>
        <a:p>
          <a:endParaRPr lang="ru-RU"/>
        </a:p>
      </dgm:t>
    </dgm:pt>
    <dgm:pt modelId="{E99FD718-3E3B-4C39-809D-49F3E5CE4C6A}">
      <dgm:prSet phldrT="[Текст]"/>
      <dgm:spPr/>
      <dgm:t>
        <a:bodyPr/>
        <a:lstStyle/>
        <a:p>
          <a:r>
            <a:rPr lang="ru-RU" dirty="0"/>
            <a:t>слухового внимания</a:t>
          </a:r>
        </a:p>
      </dgm:t>
    </dgm:pt>
    <dgm:pt modelId="{864201ED-983B-4D7A-91F1-DAACF373E337}" type="parTrans" cxnId="{B3C4A312-A3DF-4B66-8B57-E405882394BC}">
      <dgm:prSet/>
      <dgm:spPr/>
      <dgm:t>
        <a:bodyPr/>
        <a:lstStyle/>
        <a:p>
          <a:endParaRPr lang="ru-RU"/>
        </a:p>
      </dgm:t>
    </dgm:pt>
    <dgm:pt modelId="{D41F0FB2-1115-4521-B88E-238DFF4431B5}" type="sibTrans" cxnId="{B3C4A312-A3DF-4B66-8B57-E405882394BC}">
      <dgm:prSet/>
      <dgm:spPr/>
      <dgm:t>
        <a:bodyPr/>
        <a:lstStyle/>
        <a:p>
          <a:endParaRPr lang="ru-RU"/>
        </a:p>
      </dgm:t>
    </dgm:pt>
    <dgm:pt modelId="{4472EAB2-5320-4359-91C8-C430F064A22B}">
      <dgm:prSet phldrT="[Текст]"/>
      <dgm:spPr/>
      <dgm:t>
        <a:bodyPr/>
        <a:lstStyle/>
        <a:p>
          <a:r>
            <a:rPr lang="ru-RU" dirty="0"/>
            <a:t>речевого слуха</a:t>
          </a:r>
        </a:p>
      </dgm:t>
    </dgm:pt>
    <dgm:pt modelId="{31C8D4AC-BAF8-4195-9BA1-EE773BEEB5D5}" type="parTrans" cxnId="{92D574F0-2519-4928-95F9-7C03FFCD7ED0}">
      <dgm:prSet/>
      <dgm:spPr/>
      <dgm:t>
        <a:bodyPr/>
        <a:lstStyle/>
        <a:p>
          <a:endParaRPr lang="ru-RU"/>
        </a:p>
      </dgm:t>
    </dgm:pt>
    <dgm:pt modelId="{F79A7C03-A77F-49AD-8706-3960D4BA2B2B}" type="sibTrans" cxnId="{92D574F0-2519-4928-95F9-7C03FFCD7ED0}">
      <dgm:prSet/>
      <dgm:spPr/>
      <dgm:t>
        <a:bodyPr/>
        <a:lstStyle/>
        <a:p>
          <a:endParaRPr lang="ru-RU"/>
        </a:p>
      </dgm:t>
    </dgm:pt>
    <dgm:pt modelId="{9EC60BCE-01C6-4ED7-86E1-688D562AE47C}">
      <dgm:prSet phldrT="[Текст]"/>
      <dgm:spPr/>
      <dgm:t>
        <a:bodyPr/>
        <a:lstStyle/>
        <a:p>
          <a:r>
            <a:rPr lang="ru-RU" dirty="0"/>
            <a:t>развитие </a:t>
          </a:r>
          <a:r>
            <a:rPr lang="ru-RU" dirty="0" err="1"/>
            <a:t>речедвигательного</a:t>
          </a:r>
          <a:r>
            <a:rPr lang="ru-RU" dirty="0"/>
            <a:t> аппарата </a:t>
          </a:r>
        </a:p>
      </dgm:t>
    </dgm:pt>
    <dgm:pt modelId="{7DCFDD9E-6973-464C-BA6A-A7C3EF56E662}" type="parTrans" cxnId="{46D6F63E-419C-4638-B779-062A0EBC8686}">
      <dgm:prSet/>
      <dgm:spPr/>
      <dgm:t>
        <a:bodyPr/>
        <a:lstStyle/>
        <a:p>
          <a:endParaRPr lang="ru-RU"/>
        </a:p>
      </dgm:t>
    </dgm:pt>
    <dgm:pt modelId="{B6640EDB-FF27-4788-9115-059E24549274}" type="sibTrans" cxnId="{46D6F63E-419C-4638-B779-062A0EBC8686}">
      <dgm:prSet/>
      <dgm:spPr/>
      <dgm:t>
        <a:bodyPr/>
        <a:lstStyle/>
        <a:p>
          <a:endParaRPr lang="ru-RU"/>
        </a:p>
      </dgm:t>
    </dgm:pt>
    <dgm:pt modelId="{B649C2F9-B1AD-4676-9CA9-F671524AE455}">
      <dgm:prSet phldrT="[Текст]"/>
      <dgm:spPr/>
      <dgm:t>
        <a:bodyPr/>
        <a:lstStyle/>
        <a:p>
          <a:r>
            <a:rPr lang="ru-RU" dirty="0"/>
            <a:t>артикуляционного, голосового, речевого дыхания</a:t>
          </a:r>
        </a:p>
      </dgm:t>
    </dgm:pt>
    <dgm:pt modelId="{45972873-5649-4452-85FF-D7DC458398DF}" type="parTrans" cxnId="{214397B7-6F7F-4BE7-94D6-67C15A2953F4}">
      <dgm:prSet/>
      <dgm:spPr/>
      <dgm:t>
        <a:bodyPr/>
        <a:lstStyle/>
        <a:p>
          <a:endParaRPr lang="ru-RU"/>
        </a:p>
      </dgm:t>
    </dgm:pt>
    <dgm:pt modelId="{93D23671-14AE-4600-A95F-FB394225E9B1}" type="sibTrans" cxnId="{214397B7-6F7F-4BE7-94D6-67C15A2953F4}">
      <dgm:prSet/>
      <dgm:spPr/>
      <dgm:t>
        <a:bodyPr/>
        <a:lstStyle/>
        <a:p>
          <a:endParaRPr lang="ru-RU"/>
        </a:p>
      </dgm:t>
    </dgm:pt>
    <dgm:pt modelId="{7A60AC29-71F6-4709-BA29-BCC03F12001C}">
      <dgm:prSet phldrT="[Текст]"/>
      <dgm:spPr>
        <a:ln>
          <a:solidFill>
            <a:srgbClr val="7030A0"/>
          </a:solidFill>
        </a:ln>
      </dgm:spPr>
      <dgm:t>
        <a:bodyPr/>
        <a:lstStyle/>
        <a:p>
          <a:r>
            <a:rPr lang="ru-RU" dirty="0"/>
            <a:t>Основные направления</a:t>
          </a:r>
        </a:p>
      </dgm:t>
    </dgm:pt>
    <dgm:pt modelId="{0C5C2DBD-8FE7-4536-BBD6-476001DB7545}" type="sibTrans" cxnId="{CA724FD4-6D4C-421B-AB17-2524BA15ECAF}">
      <dgm:prSet/>
      <dgm:spPr/>
      <dgm:t>
        <a:bodyPr/>
        <a:lstStyle/>
        <a:p>
          <a:endParaRPr lang="ru-RU"/>
        </a:p>
      </dgm:t>
    </dgm:pt>
    <dgm:pt modelId="{AD587D4E-A2B2-4EE8-8658-462E1E3D9DD6}" type="parTrans" cxnId="{CA724FD4-6D4C-421B-AB17-2524BA15ECAF}">
      <dgm:prSet/>
      <dgm:spPr/>
      <dgm:t>
        <a:bodyPr/>
        <a:lstStyle/>
        <a:p>
          <a:endParaRPr lang="ru-RU"/>
        </a:p>
      </dgm:t>
    </dgm:pt>
    <dgm:pt modelId="{C4234443-7994-498C-A2C6-C5B0EE160905}" type="pres">
      <dgm:prSet presAssocID="{FA347926-0299-4A99-935D-47E08648F30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DE0A7A4-7201-47DC-BAA0-24341CC7075D}" type="pres">
      <dgm:prSet presAssocID="{7A60AC29-71F6-4709-BA29-BCC03F12001C}" presName="hierRoot1" presStyleCnt="0"/>
      <dgm:spPr/>
    </dgm:pt>
    <dgm:pt modelId="{29ACB5C2-7847-471E-ADB4-033F12AA3CF9}" type="pres">
      <dgm:prSet presAssocID="{7A60AC29-71F6-4709-BA29-BCC03F12001C}" presName="composite" presStyleCnt="0"/>
      <dgm:spPr/>
    </dgm:pt>
    <dgm:pt modelId="{45A053CB-1C49-4CFB-8959-084A81DCEF09}" type="pres">
      <dgm:prSet presAssocID="{7A60AC29-71F6-4709-BA29-BCC03F12001C}" presName="background" presStyleLbl="node0" presStyleIdx="0" presStyleCnt="1"/>
      <dgm:spPr>
        <a:solidFill>
          <a:srgbClr val="7030A0"/>
        </a:solidFill>
      </dgm:spPr>
    </dgm:pt>
    <dgm:pt modelId="{BAD77857-AE5E-46B7-BA95-CBD9F3E4BE0A}" type="pres">
      <dgm:prSet presAssocID="{7A60AC29-71F6-4709-BA29-BCC03F12001C}" presName="text" presStyleLbl="fgAcc0" presStyleIdx="0" presStyleCnt="1" custScaleY="46308" custLinFactNeighborX="-1314" custLinFactNeighborY="-6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A572872-303F-47E3-8D2B-E48B03BE0C40}" type="pres">
      <dgm:prSet presAssocID="{7A60AC29-71F6-4709-BA29-BCC03F12001C}" presName="hierChild2" presStyleCnt="0"/>
      <dgm:spPr/>
    </dgm:pt>
    <dgm:pt modelId="{6B88AE3A-B823-4264-949D-C00D5E8B10F2}" type="pres">
      <dgm:prSet presAssocID="{07E9D76D-CA5C-4B9A-BE8A-3AAE322324A5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5C87C3D-1F38-4A95-A65A-8B38DD4480F4}" type="pres">
      <dgm:prSet presAssocID="{439FA62A-4F8A-4B7F-AE72-6CA49718F152}" presName="hierRoot2" presStyleCnt="0"/>
      <dgm:spPr/>
    </dgm:pt>
    <dgm:pt modelId="{24B941D8-0F2A-4F51-9BCE-E0C6948BDF36}" type="pres">
      <dgm:prSet presAssocID="{439FA62A-4F8A-4B7F-AE72-6CA49718F152}" presName="composite2" presStyleCnt="0"/>
      <dgm:spPr/>
    </dgm:pt>
    <dgm:pt modelId="{E9176E65-59A7-4107-A82C-23C6D6114A36}" type="pres">
      <dgm:prSet presAssocID="{439FA62A-4F8A-4B7F-AE72-6CA49718F152}" presName="background2" presStyleLbl="node2" presStyleIdx="0" presStyleCnt="2"/>
      <dgm:spPr/>
    </dgm:pt>
    <dgm:pt modelId="{6B67F00B-B021-43EE-B27F-F93C679AFAD5}" type="pres">
      <dgm:prSet presAssocID="{439FA62A-4F8A-4B7F-AE72-6CA49718F152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A31EBA-CAFB-4A52-BD70-1834E03EE726}" type="pres">
      <dgm:prSet presAssocID="{439FA62A-4F8A-4B7F-AE72-6CA49718F152}" presName="hierChild3" presStyleCnt="0"/>
      <dgm:spPr/>
    </dgm:pt>
    <dgm:pt modelId="{41B00C0C-EE64-46DB-A900-AA9825A74F6D}" type="pres">
      <dgm:prSet presAssocID="{864201ED-983B-4D7A-91F1-DAACF373E337}" presName="Name17" presStyleLbl="parChTrans1D3" presStyleIdx="0" presStyleCnt="3"/>
      <dgm:spPr/>
      <dgm:t>
        <a:bodyPr/>
        <a:lstStyle/>
        <a:p>
          <a:endParaRPr lang="ru-RU"/>
        </a:p>
      </dgm:t>
    </dgm:pt>
    <dgm:pt modelId="{64D0F810-5699-450A-8E7E-69B3C9AFF30C}" type="pres">
      <dgm:prSet presAssocID="{E99FD718-3E3B-4C39-809D-49F3E5CE4C6A}" presName="hierRoot3" presStyleCnt="0"/>
      <dgm:spPr/>
    </dgm:pt>
    <dgm:pt modelId="{0A5A15DF-C497-4871-A113-2DF3D4DC1963}" type="pres">
      <dgm:prSet presAssocID="{E99FD718-3E3B-4C39-809D-49F3E5CE4C6A}" presName="composite3" presStyleCnt="0"/>
      <dgm:spPr/>
    </dgm:pt>
    <dgm:pt modelId="{0EF8233F-847E-4AB5-9EC6-112B2AF07A8B}" type="pres">
      <dgm:prSet presAssocID="{E99FD718-3E3B-4C39-809D-49F3E5CE4C6A}" presName="background3" presStyleLbl="node3" presStyleIdx="0" presStyleCnt="3"/>
      <dgm:spPr/>
    </dgm:pt>
    <dgm:pt modelId="{6A5A1719-1E0C-4858-9C63-2007FE1C6972}" type="pres">
      <dgm:prSet presAssocID="{E99FD718-3E3B-4C39-809D-49F3E5CE4C6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69DF50-7686-4528-9977-69CB7B256383}" type="pres">
      <dgm:prSet presAssocID="{E99FD718-3E3B-4C39-809D-49F3E5CE4C6A}" presName="hierChild4" presStyleCnt="0"/>
      <dgm:spPr/>
    </dgm:pt>
    <dgm:pt modelId="{74C30C97-5785-4518-B335-59112E777D05}" type="pres">
      <dgm:prSet presAssocID="{31C8D4AC-BAF8-4195-9BA1-EE773BEEB5D5}" presName="Name17" presStyleLbl="parChTrans1D3" presStyleIdx="1" presStyleCnt="3"/>
      <dgm:spPr/>
      <dgm:t>
        <a:bodyPr/>
        <a:lstStyle/>
        <a:p>
          <a:endParaRPr lang="ru-RU"/>
        </a:p>
      </dgm:t>
    </dgm:pt>
    <dgm:pt modelId="{B829CB19-CA91-4D58-A9EE-8D4A4E0A8239}" type="pres">
      <dgm:prSet presAssocID="{4472EAB2-5320-4359-91C8-C430F064A22B}" presName="hierRoot3" presStyleCnt="0"/>
      <dgm:spPr/>
    </dgm:pt>
    <dgm:pt modelId="{97B526EB-728E-41CC-B5A4-868046F2BC27}" type="pres">
      <dgm:prSet presAssocID="{4472EAB2-5320-4359-91C8-C430F064A22B}" presName="composite3" presStyleCnt="0"/>
      <dgm:spPr/>
    </dgm:pt>
    <dgm:pt modelId="{A8CCF218-572E-4685-8748-8606E41B82D2}" type="pres">
      <dgm:prSet presAssocID="{4472EAB2-5320-4359-91C8-C430F064A22B}" presName="background3" presStyleLbl="node3" presStyleIdx="1" presStyleCnt="3"/>
      <dgm:spPr/>
    </dgm:pt>
    <dgm:pt modelId="{BAA1828C-3F19-4120-B163-1145909F24F8}" type="pres">
      <dgm:prSet presAssocID="{4472EAB2-5320-4359-91C8-C430F064A22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480433D-11A9-4A88-AF5E-E2113F35204B}" type="pres">
      <dgm:prSet presAssocID="{4472EAB2-5320-4359-91C8-C430F064A22B}" presName="hierChild4" presStyleCnt="0"/>
      <dgm:spPr/>
    </dgm:pt>
    <dgm:pt modelId="{EEF71B1A-E95F-4911-81FD-729A2AACA9F5}" type="pres">
      <dgm:prSet presAssocID="{7DCFDD9E-6973-464C-BA6A-A7C3EF56E662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633AB04-F24E-45C1-AB50-2A7AE4B903F9}" type="pres">
      <dgm:prSet presAssocID="{9EC60BCE-01C6-4ED7-86E1-688D562AE47C}" presName="hierRoot2" presStyleCnt="0"/>
      <dgm:spPr/>
    </dgm:pt>
    <dgm:pt modelId="{5CB932D4-0D6E-4C70-BD63-93C83793518C}" type="pres">
      <dgm:prSet presAssocID="{9EC60BCE-01C6-4ED7-86E1-688D562AE47C}" presName="composite2" presStyleCnt="0"/>
      <dgm:spPr/>
    </dgm:pt>
    <dgm:pt modelId="{BBA49E49-45D7-4120-A13D-57575E0224CC}" type="pres">
      <dgm:prSet presAssocID="{9EC60BCE-01C6-4ED7-86E1-688D562AE47C}" presName="background2" presStyleLbl="node2" presStyleIdx="1" presStyleCnt="2"/>
      <dgm:spPr/>
    </dgm:pt>
    <dgm:pt modelId="{EABC404C-0762-4E4F-A03E-04DCE33E9A59}" type="pres">
      <dgm:prSet presAssocID="{9EC60BCE-01C6-4ED7-86E1-688D562AE47C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544DA7-D1CB-4AC9-A850-DC856718B02D}" type="pres">
      <dgm:prSet presAssocID="{9EC60BCE-01C6-4ED7-86E1-688D562AE47C}" presName="hierChild3" presStyleCnt="0"/>
      <dgm:spPr/>
    </dgm:pt>
    <dgm:pt modelId="{CCB17817-5A42-4751-9D05-528C4D77A3E5}" type="pres">
      <dgm:prSet presAssocID="{45972873-5649-4452-85FF-D7DC458398DF}" presName="Name17" presStyleLbl="parChTrans1D3" presStyleIdx="2" presStyleCnt="3"/>
      <dgm:spPr/>
      <dgm:t>
        <a:bodyPr/>
        <a:lstStyle/>
        <a:p>
          <a:endParaRPr lang="ru-RU"/>
        </a:p>
      </dgm:t>
    </dgm:pt>
    <dgm:pt modelId="{A7ED6C77-333A-4172-9B68-0E334583BC70}" type="pres">
      <dgm:prSet presAssocID="{B649C2F9-B1AD-4676-9CA9-F671524AE455}" presName="hierRoot3" presStyleCnt="0"/>
      <dgm:spPr/>
    </dgm:pt>
    <dgm:pt modelId="{1B1E4335-33A0-4290-B4ED-2333251219CF}" type="pres">
      <dgm:prSet presAssocID="{B649C2F9-B1AD-4676-9CA9-F671524AE455}" presName="composite3" presStyleCnt="0"/>
      <dgm:spPr/>
    </dgm:pt>
    <dgm:pt modelId="{338A089C-ED85-445C-A432-D24097AC1D6D}" type="pres">
      <dgm:prSet presAssocID="{B649C2F9-B1AD-4676-9CA9-F671524AE455}" presName="background3" presStyleLbl="node3" presStyleIdx="2" presStyleCnt="3"/>
      <dgm:spPr/>
    </dgm:pt>
    <dgm:pt modelId="{38231A48-BD53-4697-92E8-559BF7078E0C}" type="pres">
      <dgm:prSet presAssocID="{B649C2F9-B1AD-4676-9CA9-F671524AE455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D5CE25-F49C-436D-BEA0-F6D197426352}" type="pres">
      <dgm:prSet presAssocID="{B649C2F9-B1AD-4676-9CA9-F671524AE455}" presName="hierChild4" presStyleCnt="0"/>
      <dgm:spPr/>
    </dgm:pt>
  </dgm:ptLst>
  <dgm:cxnLst>
    <dgm:cxn modelId="{27817276-9535-40ED-9C25-B58066AF2641}" type="presOf" srcId="{45972873-5649-4452-85FF-D7DC458398DF}" destId="{CCB17817-5A42-4751-9D05-528C4D77A3E5}" srcOrd="0" destOrd="0" presId="urn:microsoft.com/office/officeart/2005/8/layout/hierarchy1"/>
    <dgm:cxn modelId="{8CEBC2A3-0B33-4A91-9B0B-DC301395BC3A}" type="presOf" srcId="{9EC60BCE-01C6-4ED7-86E1-688D562AE47C}" destId="{EABC404C-0762-4E4F-A03E-04DCE33E9A59}" srcOrd="0" destOrd="0" presId="urn:microsoft.com/office/officeart/2005/8/layout/hierarchy1"/>
    <dgm:cxn modelId="{46D6F63E-419C-4638-B779-062A0EBC8686}" srcId="{7A60AC29-71F6-4709-BA29-BCC03F12001C}" destId="{9EC60BCE-01C6-4ED7-86E1-688D562AE47C}" srcOrd="1" destOrd="0" parTransId="{7DCFDD9E-6973-464C-BA6A-A7C3EF56E662}" sibTransId="{B6640EDB-FF27-4788-9115-059E24549274}"/>
    <dgm:cxn modelId="{E7862C0E-966D-44D6-ABEA-A1F82DD7EE96}" type="presOf" srcId="{439FA62A-4F8A-4B7F-AE72-6CA49718F152}" destId="{6B67F00B-B021-43EE-B27F-F93C679AFAD5}" srcOrd="0" destOrd="0" presId="urn:microsoft.com/office/officeart/2005/8/layout/hierarchy1"/>
    <dgm:cxn modelId="{B55236E8-1EA5-4A13-BC14-F28D5863FDE1}" type="presOf" srcId="{B649C2F9-B1AD-4676-9CA9-F671524AE455}" destId="{38231A48-BD53-4697-92E8-559BF7078E0C}" srcOrd="0" destOrd="0" presId="urn:microsoft.com/office/officeart/2005/8/layout/hierarchy1"/>
    <dgm:cxn modelId="{BE2C309C-5D6C-4321-9F65-85C12E61FBE1}" type="presOf" srcId="{E99FD718-3E3B-4C39-809D-49F3E5CE4C6A}" destId="{6A5A1719-1E0C-4858-9C63-2007FE1C6972}" srcOrd="0" destOrd="0" presId="urn:microsoft.com/office/officeart/2005/8/layout/hierarchy1"/>
    <dgm:cxn modelId="{B7D9C79C-9536-441E-98C4-9EC3ACCAB772}" type="presOf" srcId="{31C8D4AC-BAF8-4195-9BA1-EE773BEEB5D5}" destId="{74C30C97-5785-4518-B335-59112E777D05}" srcOrd="0" destOrd="0" presId="urn:microsoft.com/office/officeart/2005/8/layout/hierarchy1"/>
    <dgm:cxn modelId="{16A7947B-A449-48A6-99E0-C100243071CC}" type="presOf" srcId="{07E9D76D-CA5C-4B9A-BE8A-3AAE322324A5}" destId="{6B88AE3A-B823-4264-949D-C00D5E8B10F2}" srcOrd="0" destOrd="0" presId="urn:microsoft.com/office/officeart/2005/8/layout/hierarchy1"/>
    <dgm:cxn modelId="{B3C4A312-A3DF-4B66-8B57-E405882394BC}" srcId="{439FA62A-4F8A-4B7F-AE72-6CA49718F152}" destId="{E99FD718-3E3B-4C39-809D-49F3E5CE4C6A}" srcOrd="0" destOrd="0" parTransId="{864201ED-983B-4D7A-91F1-DAACF373E337}" sibTransId="{D41F0FB2-1115-4521-B88E-238DFF4431B5}"/>
    <dgm:cxn modelId="{15E376A2-77A1-4128-B11D-9E0123BB4288}" type="presOf" srcId="{7A60AC29-71F6-4709-BA29-BCC03F12001C}" destId="{BAD77857-AE5E-46B7-BA95-CBD9F3E4BE0A}" srcOrd="0" destOrd="0" presId="urn:microsoft.com/office/officeart/2005/8/layout/hierarchy1"/>
    <dgm:cxn modelId="{CEFDE399-CBA5-4206-9DC2-798E78B02065}" type="presOf" srcId="{7DCFDD9E-6973-464C-BA6A-A7C3EF56E662}" destId="{EEF71B1A-E95F-4911-81FD-729A2AACA9F5}" srcOrd="0" destOrd="0" presId="urn:microsoft.com/office/officeart/2005/8/layout/hierarchy1"/>
    <dgm:cxn modelId="{18AA6CAB-40B6-4B1D-A7EE-5C38B9013C1F}" srcId="{7A60AC29-71F6-4709-BA29-BCC03F12001C}" destId="{439FA62A-4F8A-4B7F-AE72-6CA49718F152}" srcOrd="0" destOrd="0" parTransId="{07E9D76D-CA5C-4B9A-BE8A-3AAE322324A5}" sibTransId="{E73C6BAB-E445-49D5-AB29-23B922579CC4}"/>
    <dgm:cxn modelId="{F817D1B2-0754-42AA-8371-720515A2DBAE}" type="presOf" srcId="{4472EAB2-5320-4359-91C8-C430F064A22B}" destId="{BAA1828C-3F19-4120-B163-1145909F24F8}" srcOrd="0" destOrd="0" presId="urn:microsoft.com/office/officeart/2005/8/layout/hierarchy1"/>
    <dgm:cxn modelId="{CA724FD4-6D4C-421B-AB17-2524BA15ECAF}" srcId="{FA347926-0299-4A99-935D-47E08648F305}" destId="{7A60AC29-71F6-4709-BA29-BCC03F12001C}" srcOrd="0" destOrd="0" parTransId="{AD587D4E-A2B2-4EE8-8658-462E1E3D9DD6}" sibTransId="{0C5C2DBD-8FE7-4536-BBD6-476001DB7545}"/>
    <dgm:cxn modelId="{214397B7-6F7F-4BE7-94D6-67C15A2953F4}" srcId="{9EC60BCE-01C6-4ED7-86E1-688D562AE47C}" destId="{B649C2F9-B1AD-4676-9CA9-F671524AE455}" srcOrd="0" destOrd="0" parTransId="{45972873-5649-4452-85FF-D7DC458398DF}" sibTransId="{93D23671-14AE-4600-A95F-FB394225E9B1}"/>
    <dgm:cxn modelId="{9213CD71-D734-4AFF-BD34-8030010FB513}" type="presOf" srcId="{FA347926-0299-4A99-935D-47E08648F305}" destId="{C4234443-7994-498C-A2C6-C5B0EE160905}" srcOrd="0" destOrd="0" presId="urn:microsoft.com/office/officeart/2005/8/layout/hierarchy1"/>
    <dgm:cxn modelId="{616B5381-D056-4D1C-BA17-0B04690142F9}" type="presOf" srcId="{864201ED-983B-4D7A-91F1-DAACF373E337}" destId="{41B00C0C-EE64-46DB-A900-AA9825A74F6D}" srcOrd="0" destOrd="0" presId="urn:microsoft.com/office/officeart/2005/8/layout/hierarchy1"/>
    <dgm:cxn modelId="{92D574F0-2519-4928-95F9-7C03FFCD7ED0}" srcId="{439FA62A-4F8A-4B7F-AE72-6CA49718F152}" destId="{4472EAB2-5320-4359-91C8-C430F064A22B}" srcOrd="1" destOrd="0" parTransId="{31C8D4AC-BAF8-4195-9BA1-EE773BEEB5D5}" sibTransId="{F79A7C03-A77F-49AD-8706-3960D4BA2B2B}"/>
    <dgm:cxn modelId="{BF201F7B-5F30-439A-BAC1-641F9C96EF50}" type="presParOf" srcId="{C4234443-7994-498C-A2C6-C5B0EE160905}" destId="{FDE0A7A4-7201-47DC-BAA0-24341CC7075D}" srcOrd="0" destOrd="0" presId="urn:microsoft.com/office/officeart/2005/8/layout/hierarchy1"/>
    <dgm:cxn modelId="{F3ACE993-75E4-43D3-A83A-06E89DD3682D}" type="presParOf" srcId="{FDE0A7A4-7201-47DC-BAA0-24341CC7075D}" destId="{29ACB5C2-7847-471E-ADB4-033F12AA3CF9}" srcOrd="0" destOrd="0" presId="urn:microsoft.com/office/officeart/2005/8/layout/hierarchy1"/>
    <dgm:cxn modelId="{2E8DEA32-3C9F-4107-B55F-E40F021D0936}" type="presParOf" srcId="{29ACB5C2-7847-471E-ADB4-033F12AA3CF9}" destId="{45A053CB-1C49-4CFB-8959-084A81DCEF09}" srcOrd="0" destOrd="0" presId="urn:microsoft.com/office/officeart/2005/8/layout/hierarchy1"/>
    <dgm:cxn modelId="{9F6BA3D0-091D-4708-BB23-4EA396F7F1FC}" type="presParOf" srcId="{29ACB5C2-7847-471E-ADB4-033F12AA3CF9}" destId="{BAD77857-AE5E-46B7-BA95-CBD9F3E4BE0A}" srcOrd="1" destOrd="0" presId="urn:microsoft.com/office/officeart/2005/8/layout/hierarchy1"/>
    <dgm:cxn modelId="{DD317A2C-8D2B-4D40-8745-C9F9FF41B5D3}" type="presParOf" srcId="{FDE0A7A4-7201-47DC-BAA0-24341CC7075D}" destId="{9A572872-303F-47E3-8D2B-E48B03BE0C40}" srcOrd="1" destOrd="0" presId="urn:microsoft.com/office/officeart/2005/8/layout/hierarchy1"/>
    <dgm:cxn modelId="{82F09A8E-16A4-411C-819B-FA60B4F0DCE5}" type="presParOf" srcId="{9A572872-303F-47E3-8D2B-E48B03BE0C40}" destId="{6B88AE3A-B823-4264-949D-C00D5E8B10F2}" srcOrd="0" destOrd="0" presId="urn:microsoft.com/office/officeart/2005/8/layout/hierarchy1"/>
    <dgm:cxn modelId="{1884EE4E-49CE-49E8-B69F-CE618B3780C6}" type="presParOf" srcId="{9A572872-303F-47E3-8D2B-E48B03BE0C40}" destId="{B5C87C3D-1F38-4A95-A65A-8B38DD4480F4}" srcOrd="1" destOrd="0" presId="urn:microsoft.com/office/officeart/2005/8/layout/hierarchy1"/>
    <dgm:cxn modelId="{D831C6FD-26CF-4087-AB47-FD862ECB106E}" type="presParOf" srcId="{B5C87C3D-1F38-4A95-A65A-8B38DD4480F4}" destId="{24B941D8-0F2A-4F51-9BCE-E0C6948BDF36}" srcOrd="0" destOrd="0" presId="urn:microsoft.com/office/officeart/2005/8/layout/hierarchy1"/>
    <dgm:cxn modelId="{311F74F5-7429-4AA3-A405-9335A6E17F1F}" type="presParOf" srcId="{24B941D8-0F2A-4F51-9BCE-E0C6948BDF36}" destId="{E9176E65-59A7-4107-A82C-23C6D6114A36}" srcOrd="0" destOrd="0" presId="urn:microsoft.com/office/officeart/2005/8/layout/hierarchy1"/>
    <dgm:cxn modelId="{CE3A63A5-A2DE-4F8E-8B7B-D8A39AE6E23D}" type="presParOf" srcId="{24B941D8-0F2A-4F51-9BCE-E0C6948BDF36}" destId="{6B67F00B-B021-43EE-B27F-F93C679AFAD5}" srcOrd="1" destOrd="0" presId="urn:microsoft.com/office/officeart/2005/8/layout/hierarchy1"/>
    <dgm:cxn modelId="{7188E335-E17D-4BD9-841B-DEC5369A51AE}" type="presParOf" srcId="{B5C87C3D-1F38-4A95-A65A-8B38DD4480F4}" destId="{C2A31EBA-CAFB-4A52-BD70-1834E03EE726}" srcOrd="1" destOrd="0" presId="urn:microsoft.com/office/officeart/2005/8/layout/hierarchy1"/>
    <dgm:cxn modelId="{65B5C093-B547-4F74-9D49-66323298CC84}" type="presParOf" srcId="{C2A31EBA-CAFB-4A52-BD70-1834E03EE726}" destId="{41B00C0C-EE64-46DB-A900-AA9825A74F6D}" srcOrd="0" destOrd="0" presId="urn:microsoft.com/office/officeart/2005/8/layout/hierarchy1"/>
    <dgm:cxn modelId="{8068BF04-2DB1-4334-94CF-929035E25C74}" type="presParOf" srcId="{C2A31EBA-CAFB-4A52-BD70-1834E03EE726}" destId="{64D0F810-5699-450A-8E7E-69B3C9AFF30C}" srcOrd="1" destOrd="0" presId="urn:microsoft.com/office/officeart/2005/8/layout/hierarchy1"/>
    <dgm:cxn modelId="{BEE31316-4C94-4EF5-8726-4FABCCDBF7AC}" type="presParOf" srcId="{64D0F810-5699-450A-8E7E-69B3C9AFF30C}" destId="{0A5A15DF-C497-4871-A113-2DF3D4DC1963}" srcOrd="0" destOrd="0" presId="urn:microsoft.com/office/officeart/2005/8/layout/hierarchy1"/>
    <dgm:cxn modelId="{681942FF-0E83-4555-9C92-BB154C814DD2}" type="presParOf" srcId="{0A5A15DF-C497-4871-A113-2DF3D4DC1963}" destId="{0EF8233F-847E-4AB5-9EC6-112B2AF07A8B}" srcOrd="0" destOrd="0" presId="urn:microsoft.com/office/officeart/2005/8/layout/hierarchy1"/>
    <dgm:cxn modelId="{62070D8F-A437-4C34-B255-E0F42F3AB318}" type="presParOf" srcId="{0A5A15DF-C497-4871-A113-2DF3D4DC1963}" destId="{6A5A1719-1E0C-4858-9C63-2007FE1C6972}" srcOrd="1" destOrd="0" presId="urn:microsoft.com/office/officeart/2005/8/layout/hierarchy1"/>
    <dgm:cxn modelId="{328C2026-E4D0-4133-8427-F7207C5FA20E}" type="presParOf" srcId="{64D0F810-5699-450A-8E7E-69B3C9AFF30C}" destId="{0B69DF50-7686-4528-9977-69CB7B256383}" srcOrd="1" destOrd="0" presId="urn:microsoft.com/office/officeart/2005/8/layout/hierarchy1"/>
    <dgm:cxn modelId="{4985A96D-6618-490E-846E-AB20BD72F0B0}" type="presParOf" srcId="{C2A31EBA-CAFB-4A52-BD70-1834E03EE726}" destId="{74C30C97-5785-4518-B335-59112E777D05}" srcOrd="2" destOrd="0" presId="urn:microsoft.com/office/officeart/2005/8/layout/hierarchy1"/>
    <dgm:cxn modelId="{1E846056-79CB-44A8-8614-02206173EA46}" type="presParOf" srcId="{C2A31EBA-CAFB-4A52-BD70-1834E03EE726}" destId="{B829CB19-CA91-4D58-A9EE-8D4A4E0A8239}" srcOrd="3" destOrd="0" presId="urn:microsoft.com/office/officeart/2005/8/layout/hierarchy1"/>
    <dgm:cxn modelId="{E8BE6CF0-021C-4C35-96D6-6DBF880414FE}" type="presParOf" srcId="{B829CB19-CA91-4D58-A9EE-8D4A4E0A8239}" destId="{97B526EB-728E-41CC-B5A4-868046F2BC27}" srcOrd="0" destOrd="0" presId="urn:microsoft.com/office/officeart/2005/8/layout/hierarchy1"/>
    <dgm:cxn modelId="{79A4FFF3-B0DD-4191-9F43-4A76CFF07797}" type="presParOf" srcId="{97B526EB-728E-41CC-B5A4-868046F2BC27}" destId="{A8CCF218-572E-4685-8748-8606E41B82D2}" srcOrd="0" destOrd="0" presId="urn:microsoft.com/office/officeart/2005/8/layout/hierarchy1"/>
    <dgm:cxn modelId="{7D8E12F7-6F7D-4B13-A5A5-7D66FC13AC63}" type="presParOf" srcId="{97B526EB-728E-41CC-B5A4-868046F2BC27}" destId="{BAA1828C-3F19-4120-B163-1145909F24F8}" srcOrd="1" destOrd="0" presId="urn:microsoft.com/office/officeart/2005/8/layout/hierarchy1"/>
    <dgm:cxn modelId="{4ACA8373-A65A-4336-BDBC-151DEBD82A0F}" type="presParOf" srcId="{B829CB19-CA91-4D58-A9EE-8D4A4E0A8239}" destId="{F480433D-11A9-4A88-AF5E-E2113F35204B}" srcOrd="1" destOrd="0" presId="urn:microsoft.com/office/officeart/2005/8/layout/hierarchy1"/>
    <dgm:cxn modelId="{8CAD2A58-E7F4-4942-A59F-0E969AC05E30}" type="presParOf" srcId="{9A572872-303F-47E3-8D2B-E48B03BE0C40}" destId="{EEF71B1A-E95F-4911-81FD-729A2AACA9F5}" srcOrd="2" destOrd="0" presId="urn:microsoft.com/office/officeart/2005/8/layout/hierarchy1"/>
    <dgm:cxn modelId="{63F0D1B9-F903-4AF0-826D-46B42124CD53}" type="presParOf" srcId="{9A572872-303F-47E3-8D2B-E48B03BE0C40}" destId="{8633AB04-F24E-45C1-AB50-2A7AE4B903F9}" srcOrd="3" destOrd="0" presId="urn:microsoft.com/office/officeart/2005/8/layout/hierarchy1"/>
    <dgm:cxn modelId="{6F04C52D-743C-4CF3-A57F-8F3C2A32E6FB}" type="presParOf" srcId="{8633AB04-F24E-45C1-AB50-2A7AE4B903F9}" destId="{5CB932D4-0D6E-4C70-BD63-93C83793518C}" srcOrd="0" destOrd="0" presId="urn:microsoft.com/office/officeart/2005/8/layout/hierarchy1"/>
    <dgm:cxn modelId="{DD821101-ADAB-4961-A49C-8965C7CA2F12}" type="presParOf" srcId="{5CB932D4-0D6E-4C70-BD63-93C83793518C}" destId="{BBA49E49-45D7-4120-A13D-57575E0224CC}" srcOrd="0" destOrd="0" presId="urn:microsoft.com/office/officeart/2005/8/layout/hierarchy1"/>
    <dgm:cxn modelId="{7D1D650E-1803-40F8-B494-61136E3E157E}" type="presParOf" srcId="{5CB932D4-0D6E-4C70-BD63-93C83793518C}" destId="{EABC404C-0762-4E4F-A03E-04DCE33E9A59}" srcOrd="1" destOrd="0" presId="urn:microsoft.com/office/officeart/2005/8/layout/hierarchy1"/>
    <dgm:cxn modelId="{A81D288B-8BC7-4256-9951-C4B2A776FB15}" type="presParOf" srcId="{8633AB04-F24E-45C1-AB50-2A7AE4B903F9}" destId="{B5544DA7-D1CB-4AC9-A850-DC856718B02D}" srcOrd="1" destOrd="0" presId="urn:microsoft.com/office/officeart/2005/8/layout/hierarchy1"/>
    <dgm:cxn modelId="{B3BB4252-9DFA-47C9-8E6E-147CB00EA80F}" type="presParOf" srcId="{B5544DA7-D1CB-4AC9-A850-DC856718B02D}" destId="{CCB17817-5A42-4751-9D05-528C4D77A3E5}" srcOrd="0" destOrd="0" presId="urn:microsoft.com/office/officeart/2005/8/layout/hierarchy1"/>
    <dgm:cxn modelId="{A38BEA1B-5E70-4070-B59A-BE428A6405AA}" type="presParOf" srcId="{B5544DA7-D1CB-4AC9-A850-DC856718B02D}" destId="{A7ED6C77-333A-4172-9B68-0E334583BC70}" srcOrd="1" destOrd="0" presId="urn:microsoft.com/office/officeart/2005/8/layout/hierarchy1"/>
    <dgm:cxn modelId="{8C1B694A-DC1D-4985-938C-2335F479D576}" type="presParOf" srcId="{A7ED6C77-333A-4172-9B68-0E334583BC70}" destId="{1B1E4335-33A0-4290-B4ED-2333251219CF}" srcOrd="0" destOrd="0" presId="urn:microsoft.com/office/officeart/2005/8/layout/hierarchy1"/>
    <dgm:cxn modelId="{12418C67-0640-4BCC-A3D4-097B05AF8098}" type="presParOf" srcId="{1B1E4335-33A0-4290-B4ED-2333251219CF}" destId="{338A089C-ED85-445C-A432-D24097AC1D6D}" srcOrd="0" destOrd="0" presId="urn:microsoft.com/office/officeart/2005/8/layout/hierarchy1"/>
    <dgm:cxn modelId="{63C8B061-8CA3-4E12-863D-9D173450C45F}" type="presParOf" srcId="{1B1E4335-33A0-4290-B4ED-2333251219CF}" destId="{38231A48-BD53-4697-92E8-559BF7078E0C}" srcOrd="1" destOrd="0" presId="urn:microsoft.com/office/officeart/2005/8/layout/hierarchy1"/>
    <dgm:cxn modelId="{4497012A-0810-4407-BDCC-2C9A8BDB4C4B}" type="presParOf" srcId="{A7ED6C77-333A-4172-9B68-0E334583BC70}" destId="{ACD5CE25-F49C-436D-BEA0-F6D19742635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C8D5295-5F23-40F1-9880-9EEC33D73E1C}" type="doc">
      <dgm:prSet loTypeId="urn:microsoft.com/office/officeart/2005/8/layout/radial5" loCatId="cycle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ACD9067-D6B2-419E-9141-DCF45DB2D230}">
      <dgm:prSet phldrT="[Текст]"/>
      <dgm:spPr/>
      <dgm:t>
        <a:bodyPr/>
        <a:lstStyle/>
        <a:p>
          <a:r>
            <a:rPr lang="ru-RU" b="1" dirty="0"/>
            <a:t>Формирование звуковой культуры речи</a:t>
          </a:r>
        </a:p>
      </dgm:t>
    </dgm:pt>
    <dgm:pt modelId="{0CB571BD-EC1C-48A2-A691-E10E038617E5}" type="parTrans" cxnId="{C26353CA-03AE-45D1-9659-8F7B7F1E7A8F}">
      <dgm:prSet/>
      <dgm:spPr/>
      <dgm:t>
        <a:bodyPr/>
        <a:lstStyle/>
        <a:p>
          <a:endParaRPr lang="ru-RU"/>
        </a:p>
      </dgm:t>
    </dgm:pt>
    <dgm:pt modelId="{19A9661E-F0A6-46E6-8649-384F6843E1C0}" type="sibTrans" cxnId="{C26353CA-03AE-45D1-9659-8F7B7F1E7A8F}">
      <dgm:prSet/>
      <dgm:spPr/>
      <dgm:t>
        <a:bodyPr/>
        <a:lstStyle/>
        <a:p>
          <a:endParaRPr lang="ru-RU"/>
        </a:p>
      </dgm:t>
    </dgm:pt>
    <dgm:pt modelId="{92774487-7220-4B84-AD91-A2AA075B1CC6}">
      <dgm:prSet phldrT="[Текст]" custT="1"/>
      <dgm:spPr/>
      <dgm:t>
        <a:bodyPr/>
        <a:lstStyle/>
        <a:p>
          <a:r>
            <a: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Специальные занятия</a:t>
          </a:r>
        </a:p>
      </dgm:t>
    </dgm:pt>
    <dgm:pt modelId="{EAA9DA8D-EFD2-4D3C-834A-3BC5ED05ACDE}" type="parTrans" cxnId="{E8FA40C2-3681-472A-8972-EDF2CC6C0800}">
      <dgm:prSet/>
      <dgm:spPr/>
      <dgm:t>
        <a:bodyPr/>
        <a:lstStyle/>
        <a:p>
          <a:endParaRPr lang="ru-RU"/>
        </a:p>
      </dgm:t>
    </dgm:pt>
    <dgm:pt modelId="{D91520D2-43D6-41B0-961E-A320F66459F9}" type="sibTrans" cxnId="{E8FA40C2-3681-472A-8972-EDF2CC6C0800}">
      <dgm:prSet/>
      <dgm:spPr/>
      <dgm:t>
        <a:bodyPr/>
        <a:lstStyle/>
        <a:p>
          <a:endParaRPr lang="ru-RU"/>
        </a:p>
      </dgm:t>
    </dgm:pt>
    <dgm:pt modelId="{56C91F39-5C1B-409B-8486-C6BD006FDAAE}">
      <dgm:prSet phldrT="[Текст]" custT="1"/>
      <dgm:spPr/>
      <dgm:t>
        <a:bodyPr/>
        <a:lstStyle/>
        <a:p>
          <a:r>
            <a:rPr lang="ru-RU" sz="1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Входит в содержание других занятий</a:t>
          </a:r>
        </a:p>
      </dgm:t>
    </dgm:pt>
    <dgm:pt modelId="{8E3C8492-FB93-4D99-9E30-EDE286C6247E}" type="parTrans" cxnId="{A36776C3-81E3-402B-8DF6-CF625DC3FBAD}">
      <dgm:prSet/>
      <dgm:spPr/>
      <dgm:t>
        <a:bodyPr/>
        <a:lstStyle/>
        <a:p>
          <a:endParaRPr lang="ru-RU"/>
        </a:p>
      </dgm:t>
    </dgm:pt>
    <dgm:pt modelId="{F3C3AAC9-A2DC-42ED-945F-4B7D2431D137}" type="sibTrans" cxnId="{A36776C3-81E3-402B-8DF6-CF625DC3FBAD}">
      <dgm:prSet/>
      <dgm:spPr/>
      <dgm:t>
        <a:bodyPr/>
        <a:lstStyle/>
        <a:p>
          <a:endParaRPr lang="ru-RU"/>
        </a:p>
      </dgm:t>
    </dgm:pt>
    <dgm:pt modelId="{39E9A4E2-D44D-4B5D-8B37-54B0D62CE0FF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Входит в  режимные моменты</a:t>
          </a:r>
        </a:p>
      </dgm:t>
    </dgm:pt>
    <dgm:pt modelId="{EDE93BAF-4BA0-4461-8BE1-118C0621F1B4}" type="parTrans" cxnId="{978D704C-03A4-4696-A400-5A8CD9D7CB0B}">
      <dgm:prSet/>
      <dgm:spPr/>
      <dgm:t>
        <a:bodyPr/>
        <a:lstStyle/>
        <a:p>
          <a:endParaRPr lang="ru-RU"/>
        </a:p>
      </dgm:t>
    </dgm:pt>
    <dgm:pt modelId="{63B977BA-9E32-45CB-B991-924D4ED86A32}" type="sibTrans" cxnId="{978D704C-03A4-4696-A400-5A8CD9D7CB0B}">
      <dgm:prSet/>
      <dgm:spPr/>
      <dgm:t>
        <a:bodyPr/>
        <a:lstStyle/>
        <a:p>
          <a:endParaRPr lang="ru-RU"/>
        </a:p>
      </dgm:t>
    </dgm:pt>
    <dgm:pt modelId="{F960D837-3407-4D60-9617-BE254CB5CBE9}">
      <dgm:prSet phldrT="[Текст]"/>
      <dgm:spPr/>
      <dgm:t>
        <a:bodyPr/>
        <a:lstStyle/>
        <a:p>
          <a:r>
            <a: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Интегрированные занятия со специалистами ДОУ</a:t>
          </a:r>
        </a:p>
      </dgm:t>
    </dgm:pt>
    <dgm:pt modelId="{1082BF2C-D241-4836-BA46-865691E1DE7E}" type="parTrans" cxnId="{2D0199C9-AEF5-453E-A9F1-01A8EA59976B}">
      <dgm:prSet/>
      <dgm:spPr/>
      <dgm:t>
        <a:bodyPr/>
        <a:lstStyle/>
        <a:p>
          <a:endParaRPr lang="ru-RU"/>
        </a:p>
      </dgm:t>
    </dgm:pt>
    <dgm:pt modelId="{6814EF5E-AF5D-46AF-B19E-AE83982D2F77}" type="sibTrans" cxnId="{2D0199C9-AEF5-453E-A9F1-01A8EA59976B}">
      <dgm:prSet/>
      <dgm:spPr/>
      <dgm:t>
        <a:bodyPr/>
        <a:lstStyle/>
        <a:p>
          <a:endParaRPr lang="ru-RU"/>
        </a:p>
      </dgm:t>
    </dgm:pt>
    <dgm:pt modelId="{7A2BC168-3A1A-401F-8D63-27BF346AB25E}">
      <dgm:prSet phldrT="[Текст]" custScaleX="139761" custScaleY="129300" custRadScaleRad="94671" custRadScaleInc="88968"/>
      <dgm:spPr/>
      <dgm:t>
        <a:bodyPr/>
        <a:lstStyle/>
        <a:p>
          <a:endParaRPr lang="ru-RU"/>
        </a:p>
      </dgm:t>
    </dgm:pt>
    <dgm:pt modelId="{6FE6F7DE-ED93-461F-A8DB-BA75623795ED}" type="parTrans" cxnId="{C08FA924-C48D-4922-BD69-DC41B6E80D8A}">
      <dgm:prSet/>
      <dgm:spPr/>
      <dgm:t>
        <a:bodyPr/>
        <a:lstStyle/>
        <a:p>
          <a:endParaRPr lang="ru-RU"/>
        </a:p>
      </dgm:t>
    </dgm:pt>
    <dgm:pt modelId="{A6DB2BDB-DE6E-4EDA-B30C-7763D8FC50F0}" type="sibTrans" cxnId="{C08FA924-C48D-4922-BD69-DC41B6E80D8A}">
      <dgm:prSet/>
      <dgm:spPr/>
      <dgm:t>
        <a:bodyPr/>
        <a:lstStyle/>
        <a:p>
          <a:endParaRPr lang="ru-RU"/>
        </a:p>
      </dgm:t>
    </dgm:pt>
    <dgm:pt modelId="{3086B1A0-563E-4169-A999-FBED9378E0F0}">
      <dgm:prSet phldrT="[Текст]" custScaleX="139761" custScaleY="129300" custRadScaleRad="94671" custRadScaleInc="88968"/>
      <dgm:spPr/>
      <dgm:t>
        <a:bodyPr/>
        <a:lstStyle/>
        <a:p>
          <a:endParaRPr lang="ru-RU"/>
        </a:p>
      </dgm:t>
    </dgm:pt>
    <dgm:pt modelId="{6E6100D7-53EB-44BB-AC5B-A7096B94BCD4}" type="parTrans" cxnId="{540C0264-4AD0-424C-A0CD-07FA96F28D5D}">
      <dgm:prSet/>
      <dgm:spPr/>
      <dgm:t>
        <a:bodyPr/>
        <a:lstStyle/>
        <a:p>
          <a:endParaRPr lang="ru-RU"/>
        </a:p>
      </dgm:t>
    </dgm:pt>
    <dgm:pt modelId="{C1D064FC-0EE4-4413-B8CF-196E1BC08171}" type="sibTrans" cxnId="{540C0264-4AD0-424C-A0CD-07FA96F28D5D}">
      <dgm:prSet/>
      <dgm:spPr/>
      <dgm:t>
        <a:bodyPr/>
        <a:lstStyle/>
        <a:p>
          <a:endParaRPr lang="ru-RU"/>
        </a:p>
      </dgm:t>
    </dgm:pt>
    <dgm:pt modelId="{BB6173AA-A765-4604-BDD5-9576D70BBC95}" type="pres">
      <dgm:prSet presAssocID="{DC8D5295-5F23-40F1-9880-9EEC33D73E1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E9B456-5102-4D64-8954-2AF473305CFE}" type="pres">
      <dgm:prSet presAssocID="{DACD9067-D6B2-419E-9141-DCF45DB2D230}" presName="centerShape" presStyleLbl="node0" presStyleIdx="0" presStyleCnt="1" custScaleX="208810" custScaleY="182957" custLinFactNeighborX="-1417" custLinFactNeighborY="-9733"/>
      <dgm:spPr/>
      <dgm:t>
        <a:bodyPr/>
        <a:lstStyle/>
        <a:p>
          <a:endParaRPr lang="ru-RU"/>
        </a:p>
      </dgm:t>
    </dgm:pt>
    <dgm:pt modelId="{A2B6E0DB-561E-4327-86FA-EFE48954BED9}" type="pres">
      <dgm:prSet presAssocID="{EAA9DA8D-EFD2-4D3C-834A-3BC5ED05ACDE}" presName="parTrans" presStyleLbl="sibTrans2D1" presStyleIdx="0" presStyleCnt="4"/>
      <dgm:spPr/>
      <dgm:t>
        <a:bodyPr/>
        <a:lstStyle/>
        <a:p>
          <a:endParaRPr lang="ru-RU"/>
        </a:p>
      </dgm:t>
    </dgm:pt>
    <dgm:pt modelId="{5290D4C6-7AE3-47CC-AECA-15F3A29772B9}" type="pres">
      <dgm:prSet presAssocID="{EAA9DA8D-EFD2-4D3C-834A-3BC5ED05ACDE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A633416D-AE39-4F37-8705-E0DB23E2037A}" type="pres">
      <dgm:prSet presAssocID="{92774487-7220-4B84-AD91-A2AA075B1CC6}" presName="node" presStyleLbl="node1" presStyleIdx="0" presStyleCnt="4" custScaleX="139761" custScaleY="129300" custRadScaleRad="104856" custRadScaleInc="783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2A5A7-0BA8-4E25-8640-CC82DDE47B1C}" type="pres">
      <dgm:prSet presAssocID="{8E3C8492-FB93-4D99-9E30-EDE286C6247E}" presName="parTrans" presStyleLbl="sibTrans2D1" presStyleIdx="1" presStyleCnt="4"/>
      <dgm:spPr/>
      <dgm:t>
        <a:bodyPr/>
        <a:lstStyle/>
        <a:p>
          <a:endParaRPr lang="ru-RU"/>
        </a:p>
      </dgm:t>
    </dgm:pt>
    <dgm:pt modelId="{A4A671F7-CCC2-4F11-977B-270D229E9EF6}" type="pres">
      <dgm:prSet presAssocID="{8E3C8492-FB93-4D99-9E30-EDE286C6247E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8F1CDBEE-F251-403D-86A9-0E4814C27DF4}" type="pres">
      <dgm:prSet presAssocID="{56C91F39-5C1B-409B-8486-C6BD006FDAAE}" presName="node" presStyleLbl="node1" presStyleIdx="1" presStyleCnt="4" custScaleX="147883" custScaleY="142313" custRadScaleRad="112712" custRadScaleInc="119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465EDE-B817-4D2A-8F2D-A26CB5862622}" type="pres">
      <dgm:prSet presAssocID="{EDE93BAF-4BA0-4461-8BE1-118C0621F1B4}" presName="parTrans" presStyleLbl="sibTrans2D1" presStyleIdx="2" presStyleCnt="4"/>
      <dgm:spPr/>
      <dgm:t>
        <a:bodyPr/>
        <a:lstStyle/>
        <a:p>
          <a:endParaRPr lang="ru-RU"/>
        </a:p>
      </dgm:t>
    </dgm:pt>
    <dgm:pt modelId="{6066B2AD-3CB8-44FF-A3BB-A2CCB9A44E1C}" type="pres">
      <dgm:prSet presAssocID="{EDE93BAF-4BA0-4461-8BE1-118C0621F1B4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15DCC298-4F8D-4F71-A1F8-4EC419B96E19}" type="pres">
      <dgm:prSet presAssocID="{39E9A4E2-D44D-4B5D-8B37-54B0D62CE0FF}" presName="node" presStyleLbl="node1" presStyleIdx="2" presStyleCnt="4" custScaleX="133621" custScaleY="122079" custRadScaleRad="59331" custRadScaleInc="-19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BC39E-880C-4D9A-A342-C8C7DF0E85B3}" type="pres">
      <dgm:prSet presAssocID="{1082BF2C-D241-4836-BA46-865691E1DE7E}" presName="parTrans" presStyleLbl="sibTrans2D1" presStyleIdx="3" presStyleCnt="4"/>
      <dgm:spPr/>
      <dgm:t>
        <a:bodyPr/>
        <a:lstStyle/>
        <a:p>
          <a:endParaRPr lang="ru-RU"/>
        </a:p>
      </dgm:t>
    </dgm:pt>
    <dgm:pt modelId="{3E3CB81F-B133-425E-B2BC-3F598B8E7C8E}" type="pres">
      <dgm:prSet presAssocID="{1082BF2C-D241-4836-BA46-865691E1DE7E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ABF720B5-A619-495D-BFC1-0BC4A412FC94}" type="pres">
      <dgm:prSet presAssocID="{F960D837-3407-4D60-9617-BE254CB5CBE9}" presName="node" presStyleLbl="node1" presStyleIdx="3" presStyleCnt="4" custScaleX="143088" custScaleY="142397" custRadScaleRad="130579" custRadScaleInc="53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3442EE-FA18-4991-93D3-612231160693}" type="presOf" srcId="{EAA9DA8D-EFD2-4D3C-834A-3BC5ED05ACDE}" destId="{5290D4C6-7AE3-47CC-AECA-15F3A29772B9}" srcOrd="1" destOrd="0" presId="urn:microsoft.com/office/officeart/2005/8/layout/radial5"/>
    <dgm:cxn modelId="{3C49EB39-794D-4D38-9E9A-B06CC569BA95}" type="presOf" srcId="{F960D837-3407-4D60-9617-BE254CB5CBE9}" destId="{ABF720B5-A619-495D-BFC1-0BC4A412FC94}" srcOrd="0" destOrd="0" presId="urn:microsoft.com/office/officeart/2005/8/layout/radial5"/>
    <dgm:cxn modelId="{2D0199C9-AEF5-453E-A9F1-01A8EA59976B}" srcId="{DACD9067-D6B2-419E-9141-DCF45DB2D230}" destId="{F960D837-3407-4D60-9617-BE254CB5CBE9}" srcOrd="3" destOrd="0" parTransId="{1082BF2C-D241-4836-BA46-865691E1DE7E}" sibTransId="{6814EF5E-AF5D-46AF-B19E-AE83982D2F77}"/>
    <dgm:cxn modelId="{D987DCBA-5A77-468D-A39D-16A5D687B150}" type="presOf" srcId="{56C91F39-5C1B-409B-8486-C6BD006FDAAE}" destId="{8F1CDBEE-F251-403D-86A9-0E4814C27DF4}" srcOrd="0" destOrd="0" presId="urn:microsoft.com/office/officeart/2005/8/layout/radial5"/>
    <dgm:cxn modelId="{A2E8EC24-8D9F-4487-BA2E-A165E9BF8E7D}" type="presOf" srcId="{8E3C8492-FB93-4D99-9E30-EDE286C6247E}" destId="{E192A5A7-0BA8-4E25-8640-CC82DDE47B1C}" srcOrd="0" destOrd="0" presId="urn:microsoft.com/office/officeart/2005/8/layout/radial5"/>
    <dgm:cxn modelId="{A36776C3-81E3-402B-8DF6-CF625DC3FBAD}" srcId="{DACD9067-D6B2-419E-9141-DCF45DB2D230}" destId="{56C91F39-5C1B-409B-8486-C6BD006FDAAE}" srcOrd="1" destOrd="0" parTransId="{8E3C8492-FB93-4D99-9E30-EDE286C6247E}" sibTransId="{F3C3AAC9-A2DC-42ED-945F-4B7D2431D137}"/>
    <dgm:cxn modelId="{24D3FADA-D084-41AD-86DF-0179021F56AD}" type="presOf" srcId="{8E3C8492-FB93-4D99-9E30-EDE286C6247E}" destId="{A4A671F7-CCC2-4F11-977B-270D229E9EF6}" srcOrd="1" destOrd="0" presId="urn:microsoft.com/office/officeart/2005/8/layout/radial5"/>
    <dgm:cxn modelId="{F755B34F-24F1-4DA1-80DC-F15D5C67A1E3}" type="presOf" srcId="{39E9A4E2-D44D-4B5D-8B37-54B0D62CE0FF}" destId="{15DCC298-4F8D-4F71-A1F8-4EC419B96E19}" srcOrd="0" destOrd="0" presId="urn:microsoft.com/office/officeart/2005/8/layout/radial5"/>
    <dgm:cxn modelId="{D5ED8A16-C38C-4FEB-A4F5-65459ABBDEE4}" type="presOf" srcId="{92774487-7220-4B84-AD91-A2AA075B1CC6}" destId="{A633416D-AE39-4F37-8705-E0DB23E2037A}" srcOrd="0" destOrd="0" presId="urn:microsoft.com/office/officeart/2005/8/layout/radial5"/>
    <dgm:cxn modelId="{1729D526-54A3-478E-B83C-393605E69E3D}" type="presOf" srcId="{1082BF2C-D241-4836-BA46-865691E1DE7E}" destId="{982BC39E-880C-4D9A-A342-C8C7DF0E85B3}" srcOrd="0" destOrd="0" presId="urn:microsoft.com/office/officeart/2005/8/layout/radial5"/>
    <dgm:cxn modelId="{C08FA924-C48D-4922-BD69-DC41B6E80D8A}" srcId="{DC8D5295-5F23-40F1-9880-9EEC33D73E1C}" destId="{7A2BC168-3A1A-401F-8D63-27BF346AB25E}" srcOrd="1" destOrd="0" parTransId="{6FE6F7DE-ED93-461F-A8DB-BA75623795ED}" sibTransId="{A6DB2BDB-DE6E-4EDA-B30C-7763D8FC50F0}"/>
    <dgm:cxn modelId="{978D704C-03A4-4696-A400-5A8CD9D7CB0B}" srcId="{DACD9067-D6B2-419E-9141-DCF45DB2D230}" destId="{39E9A4E2-D44D-4B5D-8B37-54B0D62CE0FF}" srcOrd="2" destOrd="0" parTransId="{EDE93BAF-4BA0-4461-8BE1-118C0621F1B4}" sibTransId="{63B977BA-9E32-45CB-B991-924D4ED86A32}"/>
    <dgm:cxn modelId="{E8FA40C2-3681-472A-8972-EDF2CC6C0800}" srcId="{DACD9067-D6B2-419E-9141-DCF45DB2D230}" destId="{92774487-7220-4B84-AD91-A2AA075B1CC6}" srcOrd="0" destOrd="0" parTransId="{EAA9DA8D-EFD2-4D3C-834A-3BC5ED05ACDE}" sibTransId="{D91520D2-43D6-41B0-961E-A320F66459F9}"/>
    <dgm:cxn modelId="{D1B992DD-3A73-4261-A7EE-6615AFEF4385}" type="presOf" srcId="{DC8D5295-5F23-40F1-9880-9EEC33D73E1C}" destId="{BB6173AA-A765-4604-BDD5-9576D70BBC95}" srcOrd="0" destOrd="0" presId="urn:microsoft.com/office/officeart/2005/8/layout/radial5"/>
    <dgm:cxn modelId="{D0935C55-1282-4AC7-A245-7CD5964A2774}" type="presOf" srcId="{EDE93BAF-4BA0-4461-8BE1-118C0621F1B4}" destId="{6066B2AD-3CB8-44FF-A3BB-A2CCB9A44E1C}" srcOrd="1" destOrd="0" presId="urn:microsoft.com/office/officeart/2005/8/layout/radial5"/>
    <dgm:cxn modelId="{540C0264-4AD0-424C-A0CD-07FA96F28D5D}" srcId="{DC8D5295-5F23-40F1-9880-9EEC33D73E1C}" destId="{3086B1A0-563E-4169-A999-FBED9378E0F0}" srcOrd="2" destOrd="0" parTransId="{6E6100D7-53EB-44BB-AC5B-A7096B94BCD4}" sibTransId="{C1D064FC-0EE4-4413-B8CF-196E1BC08171}"/>
    <dgm:cxn modelId="{A310AEC9-0BD8-4162-AF6C-F804EA5B48FE}" type="presOf" srcId="{EDE93BAF-4BA0-4461-8BE1-118C0621F1B4}" destId="{FE465EDE-B817-4D2A-8F2D-A26CB5862622}" srcOrd="0" destOrd="0" presId="urn:microsoft.com/office/officeart/2005/8/layout/radial5"/>
    <dgm:cxn modelId="{3ED26FAD-5B0C-418B-AE21-5741F750AAA9}" type="presOf" srcId="{DACD9067-D6B2-419E-9141-DCF45DB2D230}" destId="{B6E9B456-5102-4D64-8954-2AF473305CFE}" srcOrd="0" destOrd="0" presId="urn:microsoft.com/office/officeart/2005/8/layout/radial5"/>
    <dgm:cxn modelId="{3E0D9302-6782-4B85-91F4-8669D3C0CD05}" type="presOf" srcId="{1082BF2C-D241-4836-BA46-865691E1DE7E}" destId="{3E3CB81F-B133-425E-B2BC-3F598B8E7C8E}" srcOrd="1" destOrd="0" presId="urn:microsoft.com/office/officeart/2005/8/layout/radial5"/>
    <dgm:cxn modelId="{DB948833-10DE-4992-A812-C84C004A4B3A}" type="presOf" srcId="{EAA9DA8D-EFD2-4D3C-834A-3BC5ED05ACDE}" destId="{A2B6E0DB-561E-4327-86FA-EFE48954BED9}" srcOrd="0" destOrd="0" presId="urn:microsoft.com/office/officeart/2005/8/layout/radial5"/>
    <dgm:cxn modelId="{C26353CA-03AE-45D1-9659-8F7B7F1E7A8F}" srcId="{DC8D5295-5F23-40F1-9880-9EEC33D73E1C}" destId="{DACD9067-D6B2-419E-9141-DCF45DB2D230}" srcOrd="0" destOrd="0" parTransId="{0CB571BD-EC1C-48A2-A691-E10E038617E5}" sibTransId="{19A9661E-F0A6-46E6-8649-384F6843E1C0}"/>
    <dgm:cxn modelId="{FC1175F2-64B8-47FA-9A88-1D73240AD2E7}" type="presParOf" srcId="{BB6173AA-A765-4604-BDD5-9576D70BBC95}" destId="{B6E9B456-5102-4D64-8954-2AF473305CFE}" srcOrd="0" destOrd="0" presId="urn:microsoft.com/office/officeart/2005/8/layout/radial5"/>
    <dgm:cxn modelId="{A8953946-3CAF-44E9-BAD5-B193FE8A4EA4}" type="presParOf" srcId="{BB6173AA-A765-4604-BDD5-9576D70BBC95}" destId="{A2B6E0DB-561E-4327-86FA-EFE48954BED9}" srcOrd="1" destOrd="0" presId="urn:microsoft.com/office/officeart/2005/8/layout/radial5"/>
    <dgm:cxn modelId="{87F8B636-D1E6-41E1-BA1B-CCFB55D8CAFB}" type="presParOf" srcId="{A2B6E0DB-561E-4327-86FA-EFE48954BED9}" destId="{5290D4C6-7AE3-47CC-AECA-15F3A29772B9}" srcOrd="0" destOrd="0" presId="urn:microsoft.com/office/officeart/2005/8/layout/radial5"/>
    <dgm:cxn modelId="{D58F9E03-6004-459A-9C69-EBD394481C4A}" type="presParOf" srcId="{BB6173AA-A765-4604-BDD5-9576D70BBC95}" destId="{A633416D-AE39-4F37-8705-E0DB23E2037A}" srcOrd="2" destOrd="0" presId="urn:microsoft.com/office/officeart/2005/8/layout/radial5"/>
    <dgm:cxn modelId="{8691D454-0E06-4779-BE5D-4E510637510E}" type="presParOf" srcId="{BB6173AA-A765-4604-BDD5-9576D70BBC95}" destId="{E192A5A7-0BA8-4E25-8640-CC82DDE47B1C}" srcOrd="3" destOrd="0" presId="urn:microsoft.com/office/officeart/2005/8/layout/radial5"/>
    <dgm:cxn modelId="{3F7092A9-C22F-481B-9257-5E95A054A988}" type="presParOf" srcId="{E192A5A7-0BA8-4E25-8640-CC82DDE47B1C}" destId="{A4A671F7-CCC2-4F11-977B-270D229E9EF6}" srcOrd="0" destOrd="0" presId="urn:microsoft.com/office/officeart/2005/8/layout/radial5"/>
    <dgm:cxn modelId="{EE5EE6C7-147E-4B7F-9BA4-ED9493A4E3E9}" type="presParOf" srcId="{BB6173AA-A765-4604-BDD5-9576D70BBC95}" destId="{8F1CDBEE-F251-403D-86A9-0E4814C27DF4}" srcOrd="4" destOrd="0" presId="urn:microsoft.com/office/officeart/2005/8/layout/radial5"/>
    <dgm:cxn modelId="{74549D7E-7D77-436D-A851-425EB1B2B236}" type="presParOf" srcId="{BB6173AA-A765-4604-BDD5-9576D70BBC95}" destId="{FE465EDE-B817-4D2A-8F2D-A26CB5862622}" srcOrd="5" destOrd="0" presId="urn:microsoft.com/office/officeart/2005/8/layout/radial5"/>
    <dgm:cxn modelId="{6D24A32E-2490-46D7-A640-1334A86E7ED0}" type="presParOf" srcId="{FE465EDE-B817-4D2A-8F2D-A26CB5862622}" destId="{6066B2AD-3CB8-44FF-A3BB-A2CCB9A44E1C}" srcOrd="0" destOrd="0" presId="urn:microsoft.com/office/officeart/2005/8/layout/radial5"/>
    <dgm:cxn modelId="{2B8638A3-05BD-48CE-A845-9CE1E78FE205}" type="presParOf" srcId="{BB6173AA-A765-4604-BDD5-9576D70BBC95}" destId="{15DCC298-4F8D-4F71-A1F8-4EC419B96E19}" srcOrd="6" destOrd="0" presId="urn:microsoft.com/office/officeart/2005/8/layout/radial5"/>
    <dgm:cxn modelId="{CD10E533-1297-47CB-9512-AB09A777374C}" type="presParOf" srcId="{BB6173AA-A765-4604-BDD5-9576D70BBC95}" destId="{982BC39E-880C-4D9A-A342-C8C7DF0E85B3}" srcOrd="7" destOrd="0" presId="urn:microsoft.com/office/officeart/2005/8/layout/radial5"/>
    <dgm:cxn modelId="{20FED8F9-0B46-428B-AB19-4E8ABD783FF2}" type="presParOf" srcId="{982BC39E-880C-4D9A-A342-C8C7DF0E85B3}" destId="{3E3CB81F-B133-425E-B2BC-3F598B8E7C8E}" srcOrd="0" destOrd="0" presId="urn:microsoft.com/office/officeart/2005/8/layout/radial5"/>
    <dgm:cxn modelId="{427EFE80-30C9-4BDE-88F4-69214AED4490}" type="presParOf" srcId="{BB6173AA-A765-4604-BDD5-9576D70BBC95}" destId="{ABF720B5-A619-495D-BFC1-0BC4A412FC94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3F4090A-388C-417E-8CA0-3B0664CA9BFD}" type="doc">
      <dgm:prSet loTypeId="urn:microsoft.com/office/officeart/2005/8/layout/target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0A452D12-6DEA-45F2-B646-CC546D7D3605}">
      <dgm:prSet phldrT="[Текст]"/>
      <dgm:spPr/>
      <dgm:t>
        <a:bodyPr/>
        <a:lstStyle/>
        <a:p>
          <a:r>
            <a:rPr lang="ru-RU" dirty="0"/>
            <a:t>развитие восприятия речи</a:t>
          </a:r>
        </a:p>
      </dgm:t>
    </dgm:pt>
    <dgm:pt modelId="{4D1BA059-B016-4AEE-A967-2B6D0B52E38B}" type="parTrans" cxnId="{6AC7CEF3-E29D-4BE6-84DE-70C2771E3FB7}">
      <dgm:prSet/>
      <dgm:spPr/>
      <dgm:t>
        <a:bodyPr/>
        <a:lstStyle/>
        <a:p>
          <a:endParaRPr lang="ru-RU"/>
        </a:p>
      </dgm:t>
    </dgm:pt>
    <dgm:pt modelId="{4FC9D122-C79B-449F-9501-1A97F3659B09}" type="sibTrans" cxnId="{6AC7CEF3-E29D-4BE6-84DE-70C2771E3FB7}">
      <dgm:prSet/>
      <dgm:spPr/>
      <dgm:t>
        <a:bodyPr/>
        <a:lstStyle/>
        <a:p>
          <a:endParaRPr lang="ru-RU"/>
        </a:p>
      </dgm:t>
    </dgm:pt>
    <dgm:pt modelId="{9123EDF8-FB57-4840-9311-13D32D4C9913}">
      <dgm:prSet phldrT="[Текст]" custT="1"/>
      <dgm:spPr/>
      <dgm:t>
        <a:bodyPr/>
        <a:lstStyle/>
        <a:p>
          <a:r>
            <a:rPr lang="ru-RU" sz="1600" dirty="0"/>
            <a:t>развитие восприятия речи</a:t>
          </a:r>
        </a:p>
      </dgm:t>
    </dgm:pt>
    <dgm:pt modelId="{878C2924-3F0E-439A-A843-150658BFF0DC}" type="parTrans" cxnId="{066AA0D2-771E-4A8A-91D6-6EECB60E10BF}">
      <dgm:prSet/>
      <dgm:spPr/>
      <dgm:t>
        <a:bodyPr/>
        <a:lstStyle/>
        <a:p>
          <a:endParaRPr lang="ru-RU"/>
        </a:p>
      </dgm:t>
    </dgm:pt>
    <dgm:pt modelId="{32E01D29-3F91-4BF2-A069-241273035CFD}" type="sibTrans" cxnId="{066AA0D2-771E-4A8A-91D6-6EECB60E10BF}">
      <dgm:prSet/>
      <dgm:spPr/>
      <dgm:t>
        <a:bodyPr/>
        <a:lstStyle/>
        <a:p>
          <a:endParaRPr lang="ru-RU"/>
        </a:p>
      </dgm:t>
    </dgm:pt>
    <dgm:pt modelId="{269889A3-A8C6-48CA-B224-EDC468181A8B}">
      <dgm:prSet phldrT="[Текст]" custT="1"/>
      <dgm:spPr/>
      <dgm:t>
        <a:bodyPr/>
        <a:lstStyle/>
        <a:p>
          <a:r>
            <a:rPr lang="ru-RU" sz="1600" dirty="0"/>
            <a:t>развитие речевого слуха (фонематический, </a:t>
          </a:r>
          <a:r>
            <a:rPr lang="ru-RU" sz="1600" dirty="0" err="1"/>
            <a:t>звуковысотный</a:t>
          </a:r>
          <a:r>
            <a:rPr lang="ru-RU" sz="1600" dirty="0"/>
            <a:t>, ритмический слух, восприятия темпа, силы голоса, тембра речи )</a:t>
          </a:r>
        </a:p>
      </dgm:t>
    </dgm:pt>
    <dgm:pt modelId="{5CD32639-68AA-4516-904C-E58B665F6DDF}" type="parTrans" cxnId="{A1B4BDF3-3BA9-42DD-AFBB-FDF623716225}">
      <dgm:prSet/>
      <dgm:spPr/>
      <dgm:t>
        <a:bodyPr/>
        <a:lstStyle/>
        <a:p>
          <a:endParaRPr lang="ru-RU"/>
        </a:p>
      </dgm:t>
    </dgm:pt>
    <dgm:pt modelId="{A0322C42-1729-4FC3-9A16-417968B91F7D}" type="sibTrans" cxnId="{A1B4BDF3-3BA9-42DD-AFBB-FDF623716225}">
      <dgm:prSet/>
      <dgm:spPr/>
      <dgm:t>
        <a:bodyPr/>
        <a:lstStyle/>
        <a:p>
          <a:endParaRPr lang="ru-RU"/>
        </a:p>
      </dgm:t>
    </dgm:pt>
    <dgm:pt modelId="{C9686693-2F52-4803-AAB4-80772CB15990}">
      <dgm:prSet phldrT="[Текст]"/>
      <dgm:spPr/>
      <dgm:t>
        <a:bodyPr/>
        <a:lstStyle/>
        <a:p>
          <a:r>
            <a:rPr lang="ru-RU" dirty="0"/>
            <a:t>развитие </a:t>
          </a:r>
          <a:r>
            <a:rPr lang="ru-RU" dirty="0" err="1"/>
            <a:t>речедвигательного</a:t>
          </a:r>
          <a:r>
            <a:rPr lang="ru-RU" dirty="0"/>
            <a:t> аппарата </a:t>
          </a:r>
        </a:p>
      </dgm:t>
    </dgm:pt>
    <dgm:pt modelId="{14BB8B8A-FA29-4E64-9650-C15DE1AC6E9A}" type="parTrans" cxnId="{B8721BF1-DC43-455C-A7CB-03B9D4A72AE9}">
      <dgm:prSet/>
      <dgm:spPr/>
      <dgm:t>
        <a:bodyPr/>
        <a:lstStyle/>
        <a:p>
          <a:endParaRPr lang="ru-RU"/>
        </a:p>
      </dgm:t>
    </dgm:pt>
    <dgm:pt modelId="{258EFD18-1C0A-41AA-87D0-83E8EA1B2AEC}" type="sibTrans" cxnId="{B8721BF1-DC43-455C-A7CB-03B9D4A72AE9}">
      <dgm:prSet/>
      <dgm:spPr/>
      <dgm:t>
        <a:bodyPr/>
        <a:lstStyle/>
        <a:p>
          <a:endParaRPr lang="ru-RU"/>
        </a:p>
      </dgm:t>
    </dgm:pt>
    <dgm:pt modelId="{CD24D172-31D0-4ECD-AEA0-887D79315EEB}">
      <dgm:prSet phldrT="[Текст]"/>
      <dgm:spPr/>
      <dgm:t>
        <a:bodyPr/>
        <a:lstStyle/>
        <a:p>
          <a:r>
            <a:rPr lang="ru-RU" dirty="0">
              <a:effectLst/>
              <a:latin typeface="Times New Roman"/>
              <a:ea typeface="Times New Roman"/>
            </a:rPr>
            <a:t>артикуляционного</a:t>
          </a:r>
          <a:endParaRPr lang="ru-RU" dirty="0"/>
        </a:p>
      </dgm:t>
    </dgm:pt>
    <dgm:pt modelId="{999AA96E-3990-42A4-9274-CEE5F4F77DFB}" type="parTrans" cxnId="{1039DCF5-7941-4560-B3F6-F36F6A9FEAB5}">
      <dgm:prSet/>
      <dgm:spPr/>
      <dgm:t>
        <a:bodyPr/>
        <a:lstStyle/>
        <a:p>
          <a:endParaRPr lang="ru-RU"/>
        </a:p>
      </dgm:t>
    </dgm:pt>
    <dgm:pt modelId="{FFD5B298-CE20-4DDD-AD6F-AE3318BAF491}" type="sibTrans" cxnId="{1039DCF5-7941-4560-B3F6-F36F6A9FEAB5}">
      <dgm:prSet/>
      <dgm:spPr/>
      <dgm:t>
        <a:bodyPr/>
        <a:lstStyle/>
        <a:p>
          <a:endParaRPr lang="ru-RU"/>
        </a:p>
      </dgm:t>
    </dgm:pt>
    <dgm:pt modelId="{2C72FAA8-3133-4D43-97FB-7FB53A9937B1}">
      <dgm:prSet phldrT="[Текст]"/>
      <dgm:spPr/>
      <dgm:t>
        <a:bodyPr/>
        <a:lstStyle/>
        <a:p>
          <a:r>
            <a:rPr lang="ru-RU" dirty="0">
              <a:effectLst/>
              <a:latin typeface="Times New Roman"/>
              <a:ea typeface="Times New Roman"/>
            </a:rPr>
            <a:t>голосового</a:t>
          </a:r>
          <a:endParaRPr lang="ru-RU" dirty="0"/>
        </a:p>
      </dgm:t>
    </dgm:pt>
    <dgm:pt modelId="{7279506A-DD6D-4F63-A146-1781AE13444C}" type="parTrans" cxnId="{D21674D7-BC1F-4A72-AB08-0E52AF6E1C40}">
      <dgm:prSet/>
      <dgm:spPr/>
      <dgm:t>
        <a:bodyPr/>
        <a:lstStyle/>
        <a:p>
          <a:endParaRPr lang="ru-RU"/>
        </a:p>
      </dgm:t>
    </dgm:pt>
    <dgm:pt modelId="{4E5CCD74-43A0-4EB9-8E70-A291D1A14A31}" type="sibTrans" cxnId="{D21674D7-BC1F-4A72-AB08-0E52AF6E1C40}">
      <dgm:prSet/>
      <dgm:spPr/>
      <dgm:t>
        <a:bodyPr/>
        <a:lstStyle/>
        <a:p>
          <a:endParaRPr lang="ru-RU"/>
        </a:p>
      </dgm:t>
    </dgm:pt>
    <dgm:pt modelId="{5FA50D7F-4D81-4D95-9AE9-9B6CA909EC8C}">
      <dgm:prSet phldrT="[Текст]"/>
      <dgm:spPr/>
      <dgm:t>
        <a:bodyPr/>
        <a:lstStyle/>
        <a:p>
          <a:r>
            <a:rPr lang="ru-RU" dirty="0"/>
            <a:t>формирование произносительной стороны речи </a:t>
          </a:r>
        </a:p>
      </dgm:t>
    </dgm:pt>
    <dgm:pt modelId="{EBC484F0-4ABB-4A64-94BC-8B784DF80C2E}" type="parTrans" cxnId="{E858B4D2-64F9-48D5-A2C5-B1B758CC243A}">
      <dgm:prSet/>
      <dgm:spPr/>
      <dgm:t>
        <a:bodyPr/>
        <a:lstStyle/>
        <a:p>
          <a:endParaRPr lang="ru-RU"/>
        </a:p>
      </dgm:t>
    </dgm:pt>
    <dgm:pt modelId="{D4066F76-BF3C-4B2F-B0D7-0E586EEF02F8}" type="sibTrans" cxnId="{E858B4D2-64F9-48D5-A2C5-B1B758CC243A}">
      <dgm:prSet/>
      <dgm:spPr/>
      <dgm:t>
        <a:bodyPr/>
        <a:lstStyle/>
        <a:p>
          <a:endParaRPr lang="ru-RU"/>
        </a:p>
      </dgm:t>
    </dgm:pt>
    <dgm:pt modelId="{E5B6ADAE-EA92-43F9-86BE-07D5E3552EC4}">
      <dgm:prSet phldrT="[Текст]"/>
      <dgm:spPr/>
      <dgm:t>
        <a:bodyPr/>
        <a:lstStyle/>
        <a:p>
          <a:r>
            <a:rPr lang="ru-RU" dirty="0"/>
            <a:t>правильное произношение звуков</a:t>
          </a:r>
        </a:p>
      </dgm:t>
    </dgm:pt>
    <dgm:pt modelId="{4CEAB010-3B76-4A86-86E4-DD68876BDCEE}" type="parTrans" cxnId="{A85CB8EC-A504-410A-AC92-7BEAE398A004}">
      <dgm:prSet/>
      <dgm:spPr/>
      <dgm:t>
        <a:bodyPr/>
        <a:lstStyle/>
        <a:p>
          <a:endParaRPr lang="ru-RU"/>
        </a:p>
      </dgm:t>
    </dgm:pt>
    <dgm:pt modelId="{1F7CB3CB-AD8A-45A5-BC19-AD5C748E1C46}" type="sibTrans" cxnId="{A85CB8EC-A504-410A-AC92-7BEAE398A004}">
      <dgm:prSet/>
      <dgm:spPr/>
      <dgm:t>
        <a:bodyPr/>
        <a:lstStyle/>
        <a:p>
          <a:endParaRPr lang="ru-RU"/>
        </a:p>
      </dgm:t>
    </dgm:pt>
    <dgm:pt modelId="{C0DC5723-C4F2-4771-80C9-A395BE60BFBF}">
      <dgm:prSet phldrT="[Текст]"/>
      <dgm:spPr/>
      <dgm:t>
        <a:bodyPr/>
        <a:lstStyle/>
        <a:p>
          <a:r>
            <a:rPr lang="ru-RU" dirty="0"/>
            <a:t>четкая дикция</a:t>
          </a:r>
        </a:p>
      </dgm:t>
    </dgm:pt>
    <dgm:pt modelId="{AB54BEB9-29FA-4C5C-B9CD-E7171C68AB54}" type="parTrans" cxnId="{AFCEE84D-C00F-47BE-A281-0DCF0077C718}">
      <dgm:prSet/>
      <dgm:spPr/>
      <dgm:t>
        <a:bodyPr/>
        <a:lstStyle/>
        <a:p>
          <a:endParaRPr lang="ru-RU"/>
        </a:p>
      </dgm:t>
    </dgm:pt>
    <dgm:pt modelId="{BAF5F384-4BEA-4F35-BF03-86E376423613}" type="sibTrans" cxnId="{AFCEE84D-C00F-47BE-A281-0DCF0077C718}">
      <dgm:prSet/>
      <dgm:spPr/>
      <dgm:t>
        <a:bodyPr/>
        <a:lstStyle/>
        <a:p>
          <a:endParaRPr lang="ru-RU"/>
        </a:p>
      </dgm:t>
    </dgm:pt>
    <dgm:pt modelId="{0CC2E534-E6BB-4062-BD92-CC9124B3D2D0}">
      <dgm:prSet phldrT="[Текст]"/>
      <dgm:spPr/>
      <dgm:t>
        <a:bodyPr/>
        <a:lstStyle/>
        <a:p>
          <a:r>
            <a:rPr lang="ru-RU" dirty="0">
              <a:effectLst/>
              <a:latin typeface="Times New Roman"/>
              <a:ea typeface="Times New Roman"/>
            </a:rPr>
            <a:t>речевого дыхания</a:t>
          </a:r>
          <a:endParaRPr lang="ru-RU" dirty="0"/>
        </a:p>
      </dgm:t>
    </dgm:pt>
    <dgm:pt modelId="{EFFF320A-320F-4547-9F2B-00488DD6A8C7}" type="parTrans" cxnId="{42A188F6-78D4-4256-962B-EC84BB42BFD1}">
      <dgm:prSet/>
      <dgm:spPr/>
      <dgm:t>
        <a:bodyPr/>
        <a:lstStyle/>
        <a:p>
          <a:endParaRPr lang="ru-RU"/>
        </a:p>
      </dgm:t>
    </dgm:pt>
    <dgm:pt modelId="{4393FCA9-B383-4055-B9FF-ACADFF33C26F}" type="sibTrans" cxnId="{42A188F6-78D4-4256-962B-EC84BB42BFD1}">
      <dgm:prSet/>
      <dgm:spPr/>
      <dgm:t>
        <a:bodyPr/>
        <a:lstStyle/>
        <a:p>
          <a:endParaRPr lang="ru-RU"/>
        </a:p>
      </dgm:t>
    </dgm:pt>
    <dgm:pt modelId="{E88E902D-1EAC-434E-8D07-407F9DB03A16}">
      <dgm:prSet phldrT="[Текст]"/>
      <dgm:spPr/>
      <dgm:t>
        <a:bodyPr/>
        <a:lstStyle/>
        <a:p>
          <a:r>
            <a:rPr lang="ru-RU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 интонационные средства выразительности</a:t>
          </a:r>
          <a:endParaRPr lang="ru-RU" dirty="0"/>
        </a:p>
      </dgm:t>
    </dgm:pt>
    <dgm:pt modelId="{F7E61311-EB68-4D41-81A4-240348127BD3}" type="parTrans" cxnId="{52963C52-D121-49DB-9AFF-236BCE6FA1ED}">
      <dgm:prSet/>
      <dgm:spPr/>
      <dgm:t>
        <a:bodyPr/>
        <a:lstStyle/>
        <a:p>
          <a:endParaRPr lang="ru-RU"/>
        </a:p>
      </dgm:t>
    </dgm:pt>
    <dgm:pt modelId="{3248A619-DDC8-4498-B837-F6FED49B1D97}" type="sibTrans" cxnId="{52963C52-D121-49DB-9AFF-236BCE6FA1ED}">
      <dgm:prSet/>
      <dgm:spPr/>
      <dgm:t>
        <a:bodyPr/>
        <a:lstStyle/>
        <a:p>
          <a:endParaRPr lang="ru-RU"/>
        </a:p>
      </dgm:t>
    </dgm:pt>
    <dgm:pt modelId="{16693353-527B-4FE0-9A0D-53B78A202BB6}">
      <dgm:prSet phldrT="[Текст]" custT="1"/>
      <dgm:spPr/>
      <dgm:t>
        <a:bodyPr/>
        <a:lstStyle/>
        <a:p>
          <a:r>
            <a:rPr lang="ru-RU" sz="1600" dirty="0"/>
            <a:t>совершенствование </a:t>
          </a:r>
          <a:r>
            <a:rPr lang="ru-RU" sz="1600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фонематического восприятия</a:t>
          </a:r>
          <a:r>
            <a:rPr lang="ru-RU" sz="1400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.</a:t>
          </a:r>
          <a:endParaRPr lang="ru-RU" sz="1400" dirty="0"/>
        </a:p>
      </dgm:t>
    </dgm:pt>
    <dgm:pt modelId="{3DA716FC-2957-4B5D-80D9-C21670FEA6D7}" type="parTrans" cxnId="{76B50808-4DF5-4AAE-B532-3CEFBD7F5DA6}">
      <dgm:prSet/>
      <dgm:spPr/>
      <dgm:t>
        <a:bodyPr/>
        <a:lstStyle/>
        <a:p>
          <a:endParaRPr lang="ru-RU"/>
        </a:p>
      </dgm:t>
    </dgm:pt>
    <dgm:pt modelId="{12F4EBCE-F92A-4556-B45B-7FC20CF0C28A}" type="sibTrans" cxnId="{76B50808-4DF5-4AAE-B532-3CEFBD7F5DA6}">
      <dgm:prSet/>
      <dgm:spPr/>
      <dgm:t>
        <a:bodyPr/>
        <a:lstStyle/>
        <a:p>
          <a:endParaRPr lang="ru-RU"/>
        </a:p>
      </dgm:t>
    </dgm:pt>
    <dgm:pt modelId="{BBF36D7E-4BA3-426C-8644-C7E9BE072009}" type="pres">
      <dgm:prSet presAssocID="{63F4090A-388C-417E-8CA0-3B0664CA9BFD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92D5FEA-C023-4D7C-848D-26CE9759B9A0}" type="pres">
      <dgm:prSet presAssocID="{0A452D12-6DEA-45F2-B646-CC546D7D3605}" presName="circle1" presStyleLbl="node1" presStyleIdx="0" presStyleCnt="3" custScaleX="100565" custScaleY="105852"/>
      <dgm:spPr/>
    </dgm:pt>
    <dgm:pt modelId="{B98F2C1C-7CAB-4219-9AAB-AA4371A0218E}" type="pres">
      <dgm:prSet presAssocID="{0A452D12-6DEA-45F2-B646-CC546D7D3605}" presName="space" presStyleCnt="0"/>
      <dgm:spPr/>
    </dgm:pt>
    <dgm:pt modelId="{30EA25DE-DA88-48C7-8325-07CD1A5A49A3}" type="pres">
      <dgm:prSet presAssocID="{0A452D12-6DEA-45F2-B646-CC546D7D3605}" presName="rect1" presStyleLbl="alignAcc1" presStyleIdx="0" presStyleCnt="3" custScaleY="100000"/>
      <dgm:spPr/>
      <dgm:t>
        <a:bodyPr/>
        <a:lstStyle/>
        <a:p>
          <a:endParaRPr lang="ru-RU"/>
        </a:p>
      </dgm:t>
    </dgm:pt>
    <dgm:pt modelId="{1EAFF2BC-C1B8-4C8A-949B-B07D3C527CB0}" type="pres">
      <dgm:prSet presAssocID="{C9686693-2F52-4803-AAB4-80772CB15990}" presName="vertSpace2" presStyleLbl="node1" presStyleIdx="0" presStyleCnt="3"/>
      <dgm:spPr/>
    </dgm:pt>
    <dgm:pt modelId="{64DC205D-4A0E-489C-B1DB-0D507C5281DD}" type="pres">
      <dgm:prSet presAssocID="{C9686693-2F52-4803-AAB4-80772CB15990}" presName="circle2" presStyleLbl="node1" presStyleIdx="1" presStyleCnt="3"/>
      <dgm:spPr/>
    </dgm:pt>
    <dgm:pt modelId="{1226EFDB-A8B3-44E2-8D30-29C185675ABE}" type="pres">
      <dgm:prSet presAssocID="{C9686693-2F52-4803-AAB4-80772CB15990}" presName="rect2" presStyleLbl="alignAcc1" presStyleIdx="1" presStyleCnt="3" custScaleX="100000" custScaleY="77938"/>
      <dgm:spPr/>
      <dgm:t>
        <a:bodyPr/>
        <a:lstStyle/>
        <a:p>
          <a:endParaRPr lang="ru-RU"/>
        </a:p>
      </dgm:t>
    </dgm:pt>
    <dgm:pt modelId="{83296F72-1AE9-4CE3-989B-8177426A4F73}" type="pres">
      <dgm:prSet presAssocID="{5FA50D7F-4D81-4D95-9AE9-9B6CA909EC8C}" presName="vertSpace3" presStyleLbl="node1" presStyleIdx="1" presStyleCnt="3"/>
      <dgm:spPr/>
    </dgm:pt>
    <dgm:pt modelId="{A50CA17C-C566-498D-9E02-B49BFC4BF3FC}" type="pres">
      <dgm:prSet presAssocID="{5FA50D7F-4D81-4D95-9AE9-9B6CA909EC8C}" presName="circle3" presStyleLbl="node1" presStyleIdx="2" presStyleCnt="3"/>
      <dgm:spPr/>
    </dgm:pt>
    <dgm:pt modelId="{7C0770D9-839A-4979-A859-DF0D00C99B33}" type="pres">
      <dgm:prSet presAssocID="{5FA50D7F-4D81-4D95-9AE9-9B6CA909EC8C}" presName="rect3" presStyleLbl="alignAcc1" presStyleIdx="2" presStyleCnt="3"/>
      <dgm:spPr/>
      <dgm:t>
        <a:bodyPr/>
        <a:lstStyle/>
        <a:p>
          <a:endParaRPr lang="ru-RU"/>
        </a:p>
      </dgm:t>
    </dgm:pt>
    <dgm:pt modelId="{AD2EDBB9-C737-4649-999B-509A2C2D14EB}" type="pres">
      <dgm:prSet presAssocID="{0A452D12-6DEA-45F2-B646-CC546D7D3605}" presName="rect1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FB742B-9ECC-4D8D-980F-CA6EC42F976D}" type="pres">
      <dgm:prSet presAssocID="{0A452D12-6DEA-45F2-B646-CC546D7D3605}" presName="rect1ChTx" presStyleLbl="alignAcc1" presStyleIdx="2" presStyleCnt="3" custScaleX="100000" custScale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5198BF8-4179-4A4B-8BEF-31D997F64689}" type="pres">
      <dgm:prSet presAssocID="{C9686693-2F52-4803-AAB4-80772CB15990}" presName="rect2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85E4BE-6530-4DA8-AF6B-03188EE62340}" type="pres">
      <dgm:prSet presAssocID="{C9686693-2F52-4803-AAB4-80772CB15990}" presName="rect2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1E8D2-4F99-461D-BD9F-37AD8E6365BD}" type="pres">
      <dgm:prSet presAssocID="{5FA50D7F-4D81-4D95-9AE9-9B6CA909EC8C}" presName="rect3ParTx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BF8626-03F1-478D-9116-688DFA1ABE51}" type="pres">
      <dgm:prSet presAssocID="{5FA50D7F-4D81-4D95-9AE9-9B6CA909EC8C}" presName="rect3ChTx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50808-4DF5-4AAE-B532-3CEFBD7F5DA6}" srcId="{0A452D12-6DEA-45F2-B646-CC546D7D3605}" destId="{16693353-527B-4FE0-9A0D-53B78A202BB6}" srcOrd="2" destOrd="0" parTransId="{3DA716FC-2957-4B5D-80D9-C21670FEA6D7}" sibTransId="{12F4EBCE-F92A-4556-B45B-7FC20CF0C28A}"/>
    <dgm:cxn modelId="{20DD811D-3A70-43ED-92F4-A3ADEB0EDBBC}" type="presOf" srcId="{E88E902D-1EAC-434E-8D07-407F9DB03A16}" destId="{B1BF8626-03F1-478D-9116-688DFA1ABE51}" srcOrd="0" destOrd="2" presId="urn:microsoft.com/office/officeart/2005/8/layout/target3"/>
    <dgm:cxn modelId="{A1B4BDF3-3BA9-42DD-AFBB-FDF623716225}" srcId="{0A452D12-6DEA-45F2-B646-CC546D7D3605}" destId="{269889A3-A8C6-48CA-B224-EDC468181A8B}" srcOrd="1" destOrd="0" parTransId="{5CD32639-68AA-4516-904C-E58B665F6DDF}" sibTransId="{A0322C42-1729-4FC3-9A16-417968B91F7D}"/>
    <dgm:cxn modelId="{BA6BCDAC-31D5-4D63-9123-D12184CEDABE}" type="presOf" srcId="{C9686693-2F52-4803-AAB4-80772CB15990}" destId="{35198BF8-4179-4A4B-8BEF-31D997F64689}" srcOrd="1" destOrd="0" presId="urn:microsoft.com/office/officeart/2005/8/layout/target3"/>
    <dgm:cxn modelId="{C6D69C3F-AB5A-442E-9D4A-6EAAB9F42F4A}" type="presOf" srcId="{9123EDF8-FB57-4840-9311-13D32D4C9913}" destId="{EDFB742B-9ECC-4D8D-980F-CA6EC42F976D}" srcOrd="0" destOrd="0" presId="urn:microsoft.com/office/officeart/2005/8/layout/target3"/>
    <dgm:cxn modelId="{1039DCF5-7941-4560-B3F6-F36F6A9FEAB5}" srcId="{C9686693-2F52-4803-AAB4-80772CB15990}" destId="{CD24D172-31D0-4ECD-AEA0-887D79315EEB}" srcOrd="0" destOrd="0" parTransId="{999AA96E-3990-42A4-9274-CEE5F4F77DFB}" sibTransId="{FFD5B298-CE20-4DDD-AD6F-AE3318BAF491}"/>
    <dgm:cxn modelId="{6AC7CEF3-E29D-4BE6-84DE-70C2771E3FB7}" srcId="{63F4090A-388C-417E-8CA0-3B0664CA9BFD}" destId="{0A452D12-6DEA-45F2-B646-CC546D7D3605}" srcOrd="0" destOrd="0" parTransId="{4D1BA059-B016-4AEE-A967-2B6D0B52E38B}" sibTransId="{4FC9D122-C79B-449F-9501-1A97F3659B09}"/>
    <dgm:cxn modelId="{B91DC261-713B-4310-9A12-807652DB5D3C}" type="presOf" srcId="{5FA50D7F-4D81-4D95-9AE9-9B6CA909EC8C}" destId="{7C0770D9-839A-4979-A859-DF0D00C99B33}" srcOrd="0" destOrd="0" presId="urn:microsoft.com/office/officeart/2005/8/layout/target3"/>
    <dgm:cxn modelId="{8604E279-B2AC-46FD-A895-2E63B77ED995}" type="presOf" srcId="{0CC2E534-E6BB-4062-BD92-CC9124B3D2D0}" destId="{8785E4BE-6530-4DA8-AF6B-03188EE62340}" srcOrd="0" destOrd="2" presId="urn:microsoft.com/office/officeart/2005/8/layout/target3"/>
    <dgm:cxn modelId="{E858B4D2-64F9-48D5-A2C5-B1B758CC243A}" srcId="{63F4090A-388C-417E-8CA0-3B0664CA9BFD}" destId="{5FA50D7F-4D81-4D95-9AE9-9B6CA909EC8C}" srcOrd="2" destOrd="0" parTransId="{EBC484F0-4ABB-4A64-94BC-8B784DF80C2E}" sibTransId="{D4066F76-BF3C-4B2F-B0D7-0E586EEF02F8}"/>
    <dgm:cxn modelId="{066AA0D2-771E-4A8A-91D6-6EECB60E10BF}" srcId="{0A452D12-6DEA-45F2-B646-CC546D7D3605}" destId="{9123EDF8-FB57-4840-9311-13D32D4C9913}" srcOrd="0" destOrd="0" parTransId="{878C2924-3F0E-439A-A843-150658BFF0DC}" sibTransId="{32E01D29-3F91-4BF2-A069-241273035CFD}"/>
    <dgm:cxn modelId="{AFCEE84D-C00F-47BE-A281-0DCF0077C718}" srcId="{5FA50D7F-4D81-4D95-9AE9-9B6CA909EC8C}" destId="{C0DC5723-C4F2-4771-80C9-A395BE60BFBF}" srcOrd="1" destOrd="0" parTransId="{AB54BEB9-29FA-4C5C-B9CD-E7171C68AB54}" sibTransId="{BAF5F384-4BEA-4F35-BF03-86E376423613}"/>
    <dgm:cxn modelId="{F18BC43F-00FA-457E-A2C3-052679278943}" type="presOf" srcId="{0A452D12-6DEA-45F2-B646-CC546D7D3605}" destId="{30EA25DE-DA88-48C7-8325-07CD1A5A49A3}" srcOrd="0" destOrd="0" presId="urn:microsoft.com/office/officeart/2005/8/layout/target3"/>
    <dgm:cxn modelId="{216893D5-9805-40B6-8D2A-EAAD3B92C50E}" type="presOf" srcId="{5FA50D7F-4D81-4D95-9AE9-9B6CA909EC8C}" destId="{C9C1E8D2-4F99-461D-BD9F-37AD8E6365BD}" srcOrd="1" destOrd="0" presId="urn:microsoft.com/office/officeart/2005/8/layout/target3"/>
    <dgm:cxn modelId="{4EB30095-FCA9-4F7D-AB13-710757A978B6}" type="presOf" srcId="{16693353-527B-4FE0-9A0D-53B78A202BB6}" destId="{EDFB742B-9ECC-4D8D-980F-CA6EC42F976D}" srcOrd="0" destOrd="2" presId="urn:microsoft.com/office/officeart/2005/8/layout/target3"/>
    <dgm:cxn modelId="{42A188F6-78D4-4256-962B-EC84BB42BFD1}" srcId="{C9686693-2F52-4803-AAB4-80772CB15990}" destId="{0CC2E534-E6BB-4062-BD92-CC9124B3D2D0}" srcOrd="2" destOrd="0" parTransId="{EFFF320A-320F-4547-9F2B-00488DD6A8C7}" sibTransId="{4393FCA9-B383-4055-B9FF-ACADFF33C26F}"/>
    <dgm:cxn modelId="{19B48EB7-FDCC-43AB-BA3D-71317687916E}" type="presOf" srcId="{0A452D12-6DEA-45F2-B646-CC546D7D3605}" destId="{AD2EDBB9-C737-4649-999B-509A2C2D14EB}" srcOrd="1" destOrd="0" presId="urn:microsoft.com/office/officeart/2005/8/layout/target3"/>
    <dgm:cxn modelId="{7C7E903C-0137-4A71-A727-C8B0AA49F2B1}" type="presOf" srcId="{63F4090A-388C-417E-8CA0-3B0664CA9BFD}" destId="{BBF36D7E-4BA3-426C-8644-C7E9BE072009}" srcOrd="0" destOrd="0" presId="urn:microsoft.com/office/officeart/2005/8/layout/target3"/>
    <dgm:cxn modelId="{BC47C849-545C-4A3D-A48E-45B2B3A31B68}" type="presOf" srcId="{C0DC5723-C4F2-4771-80C9-A395BE60BFBF}" destId="{B1BF8626-03F1-478D-9116-688DFA1ABE51}" srcOrd="0" destOrd="1" presId="urn:microsoft.com/office/officeart/2005/8/layout/target3"/>
    <dgm:cxn modelId="{5FD3FC71-D910-42FA-BC00-C01E6654A2F7}" type="presOf" srcId="{E5B6ADAE-EA92-43F9-86BE-07D5E3552EC4}" destId="{B1BF8626-03F1-478D-9116-688DFA1ABE51}" srcOrd="0" destOrd="0" presId="urn:microsoft.com/office/officeart/2005/8/layout/target3"/>
    <dgm:cxn modelId="{CE1EA0E9-99D2-48E8-92C2-BAD970E7E38C}" type="presOf" srcId="{2C72FAA8-3133-4D43-97FB-7FB53A9937B1}" destId="{8785E4BE-6530-4DA8-AF6B-03188EE62340}" srcOrd="0" destOrd="1" presId="urn:microsoft.com/office/officeart/2005/8/layout/target3"/>
    <dgm:cxn modelId="{D21674D7-BC1F-4A72-AB08-0E52AF6E1C40}" srcId="{C9686693-2F52-4803-AAB4-80772CB15990}" destId="{2C72FAA8-3133-4D43-97FB-7FB53A9937B1}" srcOrd="1" destOrd="0" parTransId="{7279506A-DD6D-4F63-A146-1781AE13444C}" sibTransId="{4E5CCD74-43A0-4EB9-8E70-A291D1A14A31}"/>
    <dgm:cxn modelId="{52963C52-D121-49DB-9AFF-236BCE6FA1ED}" srcId="{5FA50D7F-4D81-4D95-9AE9-9B6CA909EC8C}" destId="{E88E902D-1EAC-434E-8D07-407F9DB03A16}" srcOrd="2" destOrd="0" parTransId="{F7E61311-EB68-4D41-81A4-240348127BD3}" sibTransId="{3248A619-DDC8-4498-B837-F6FED49B1D97}"/>
    <dgm:cxn modelId="{753DB5DA-572E-4056-8ADD-77D9A9E00705}" type="presOf" srcId="{269889A3-A8C6-48CA-B224-EDC468181A8B}" destId="{EDFB742B-9ECC-4D8D-980F-CA6EC42F976D}" srcOrd="0" destOrd="1" presId="urn:microsoft.com/office/officeart/2005/8/layout/target3"/>
    <dgm:cxn modelId="{B8721BF1-DC43-455C-A7CB-03B9D4A72AE9}" srcId="{63F4090A-388C-417E-8CA0-3B0664CA9BFD}" destId="{C9686693-2F52-4803-AAB4-80772CB15990}" srcOrd="1" destOrd="0" parTransId="{14BB8B8A-FA29-4E64-9650-C15DE1AC6E9A}" sibTransId="{258EFD18-1C0A-41AA-87D0-83E8EA1B2AEC}"/>
    <dgm:cxn modelId="{A85CB8EC-A504-410A-AC92-7BEAE398A004}" srcId="{5FA50D7F-4D81-4D95-9AE9-9B6CA909EC8C}" destId="{E5B6ADAE-EA92-43F9-86BE-07D5E3552EC4}" srcOrd="0" destOrd="0" parTransId="{4CEAB010-3B76-4A86-86E4-DD68876BDCEE}" sibTransId="{1F7CB3CB-AD8A-45A5-BC19-AD5C748E1C46}"/>
    <dgm:cxn modelId="{5C8D8DF3-5F7F-432D-A95B-E8361CF0E69B}" type="presOf" srcId="{C9686693-2F52-4803-AAB4-80772CB15990}" destId="{1226EFDB-A8B3-44E2-8D30-29C185675ABE}" srcOrd="0" destOrd="0" presId="urn:microsoft.com/office/officeart/2005/8/layout/target3"/>
    <dgm:cxn modelId="{E753CC10-5D4D-4F96-ABD2-1AC4C975296A}" type="presOf" srcId="{CD24D172-31D0-4ECD-AEA0-887D79315EEB}" destId="{8785E4BE-6530-4DA8-AF6B-03188EE62340}" srcOrd="0" destOrd="0" presId="urn:microsoft.com/office/officeart/2005/8/layout/target3"/>
    <dgm:cxn modelId="{8880C3AF-F69A-4895-87D8-64D3430E4BDE}" type="presParOf" srcId="{BBF36D7E-4BA3-426C-8644-C7E9BE072009}" destId="{992D5FEA-C023-4D7C-848D-26CE9759B9A0}" srcOrd="0" destOrd="0" presId="urn:microsoft.com/office/officeart/2005/8/layout/target3"/>
    <dgm:cxn modelId="{5E247325-768E-4775-A262-2B8A66BB2AF4}" type="presParOf" srcId="{BBF36D7E-4BA3-426C-8644-C7E9BE072009}" destId="{B98F2C1C-7CAB-4219-9AAB-AA4371A0218E}" srcOrd="1" destOrd="0" presId="urn:microsoft.com/office/officeart/2005/8/layout/target3"/>
    <dgm:cxn modelId="{5E085DF5-F2E9-499A-B7BD-BFDF3C2E3F6D}" type="presParOf" srcId="{BBF36D7E-4BA3-426C-8644-C7E9BE072009}" destId="{30EA25DE-DA88-48C7-8325-07CD1A5A49A3}" srcOrd="2" destOrd="0" presId="urn:microsoft.com/office/officeart/2005/8/layout/target3"/>
    <dgm:cxn modelId="{86DA4F27-1904-48D1-8AB1-863455904AD5}" type="presParOf" srcId="{BBF36D7E-4BA3-426C-8644-C7E9BE072009}" destId="{1EAFF2BC-C1B8-4C8A-949B-B07D3C527CB0}" srcOrd="3" destOrd="0" presId="urn:microsoft.com/office/officeart/2005/8/layout/target3"/>
    <dgm:cxn modelId="{732230D9-FD18-4E21-BD07-99019C6CDE4B}" type="presParOf" srcId="{BBF36D7E-4BA3-426C-8644-C7E9BE072009}" destId="{64DC205D-4A0E-489C-B1DB-0D507C5281DD}" srcOrd="4" destOrd="0" presId="urn:microsoft.com/office/officeart/2005/8/layout/target3"/>
    <dgm:cxn modelId="{ED145EFC-7615-4368-A186-38D3433B7715}" type="presParOf" srcId="{BBF36D7E-4BA3-426C-8644-C7E9BE072009}" destId="{1226EFDB-A8B3-44E2-8D30-29C185675ABE}" srcOrd="5" destOrd="0" presId="urn:microsoft.com/office/officeart/2005/8/layout/target3"/>
    <dgm:cxn modelId="{E90CAC1A-A0F4-4017-B36C-EBA38C4A7323}" type="presParOf" srcId="{BBF36D7E-4BA3-426C-8644-C7E9BE072009}" destId="{83296F72-1AE9-4CE3-989B-8177426A4F73}" srcOrd="6" destOrd="0" presId="urn:microsoft.com/office/officeart/2005/8/layout/target3"/>
    <dgm:cxn modelId="{4F059CE5-763B-479A-9DB7-13C90596F289}" type="presParOf" srcId="{BBF36D7E-4BA3-426C-8644-C7E9BE072009}" destId="{A50CA17C-C566-498D-9E02-B49BFC4BF3FC}" srcOrd="7" destOrd="0" presId="urn:microsoft.com/office/officeart/2005/8/layout/target3"/>
    <dgm:cxn modelId="{915B13F8-CEE9-4FCF-860C-5844D8AC8A03}" type="presParOf" srcId="{BBF36D7E-4BA3-426C-8644-C7E9BE072009}" destId="{7C0770D9-839A-4979-A859-DF0D00C99B33}" srcOrd="8" destOrd="0" presId="urn:microsoft.com/office/officeart/2005/8/layout/target3"/>
    <dgm:cxn modelId="{CC251F8B-604E-453E-82A6-A89B41CD142E}" type="presParOf" srcId="{BBF36D7E-4BA3-426C-8644-C7E9BE072009}" destId="{AD2EDBB9-C737-4649-999B-509A2C2D14EB}" srcOrd="9" destOrd="0" presId="urn:microsoft.com/office/officeart/2005/8/layout/target3"/>
    <dgm:cxn modelId="{5214B257-2E8D-4F11-A00B-29414701958C}" type="presParOf" srcId="{BBF36D7E-4BA3-426C-8644-C7E9BE072009}" destId="{EDFB742B-9ECC-4D8D-980F-CA6EC42F976D}" srcOrd="10" destOrd="0" presId="urn:microsoft.com/office/officeart/2005/8/layout/target3"/>
    <dgm:cxn modelId="{054119CF-D648-494C-8E44-B1D555C0FD5F}" type="presParOf" srcId="{BBF36D7E-4BA3-426C-8644-C7E9BE072009}" destId="{35198BF8-4179-4A4B-8BEF-31D997F64689}" srcOrd="11" destOrd="0" presId="urn:microsoft.com/office/officeart/2005/8/layout/target3"/>
    <dgm:cxn modelId="{E4E3BADE-DE88-4542-B1B7-420D3522299B}" type="presParOf" srcId="{BBF36D7E-4BA3-426C-8644-C7E9BE072009}" destId="{8785E4BE-6530-4DA8-AF6B-03188EE62340}" srcOrd="12" destOrd="0" presId="urn:microsoft.com/office/officeart/2005/8/layout/target3"/>
    <dgm:cxn modelId="{815D3C2D-FC3D-4B60-A752-A27EB4FBABAA}" type="presParOf" srcId="{BBF36D7E-4BA3-426C-8644-C7E9BE072009}" destId="{C9C1E8D2-4F99-461D-BD9F-37AD8E6365BD}" srcOrd="13" destOrd="0" presId="urn:microsoft.com/office/officeart/2005/8/layout/target3"/>
    <dgm:cxn modelId="{F3002D0C-A009-45BF-8C32-70848538C027}" type="presParOf" srcId="{BBF36D7E-4BA3-426C-8644-C7E9BE072009}" destId="{B1BF8626-03F1-478D-9116-688DFA1ABE51}" srcOrd="14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0832AEF-875C-4694-8E02-5F5B4C87F8BA}" type="doc">
      <dgm:prSet loTypeId="urn:microsoft.com/office/officeart/2005/8/layout/vList6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DDD966ED-F362-470A-80DE-7993DF155065}">
      <dgm:prSet phldrT="[Текст]"/>
      <dgm:spPr/>
      <dgm:t>
        <a:bodyPr/>
        <a:lstStyle/>
        <a:p>
          <a:r>
            <a:rPr lang="ru-RU" b="1" dirty="0"/>
            <a:t>Фонематическое восприятие</a:t>
          </a:r>
          <a:endParaRPr lang="ru-RU" dirty="0"/>
        </a:p>
      </dgm:t>
    </dgm:pt>
    <dgm:pt modelId="{E7D5C047-D99A-4ABD-A1ED-74162F81BF22}" type="parTrans" cxnId="{CDAC908D-51FB-4461-B9D2-7503A7234266}">
      <dgm:prSet/>
      <dgm:spPr/>
      <dgm:t>
        <a:bodyPr/>
        <a:lstStyle/>
        <a:p>
          <a:endParaRPr lang="ru-RU"/>
        </a:p>
      </dgm:t>
    </dgm:pt>
    <dgm:pt modelId="{DE7FED74-D266-4378-86AF-A104EB189186}" type="sibTrans" cxnId="{CDAC908D-51FB-4461-B9D2-7503A7234266}">
      <dgm:prSet/>
      <dgm:spPr/>
      <dgm:t>
        <a:bodyPr/>
        <a:lstStyle/>
        <a:p>
          <a:endParaRPr lang="ru-RU"/>
        </a:p>
      </dgm:t>
    </dgm:pt>
    <dgm:pt modelId="{E5E804F3-41BA-4CD5-8A38-D5E9CBDF648D}">
      <dgm:prSet phldrT="[Текст]" custT="1"/>
      <dgm:spPr/>
      <dgm:t>
        <a:bodyPr/>
        <a:lstStyle/>
        <a:p>
          <a:r>
            <a:rPr lang="ru-RU" sz="1200" dirty="0"/>
            <a:t>определить наличие данного звука в слове</a:t>
          </a:r>
        </a:p>
      </dgm:t>
    </dgm:pt>
    <dgm:pt modelId="{C9D4E95F-E22B-478F-8B7A-B7C3779CA077}" type="parTrans" cxnId="{A46981F6-BBC4-4865-B7AD-D755760A5B09}">
      <dgm:prSet/>
      <dgm:spPr/>
      <dgm:t>
        <a:bodyPr/>
        <a:lstStyle/>
        <a:p>
          <a:endParaRPr lang="ru-RU"/>
        </a:p>
      </dgm:t>
    </dgm:pt>
    <dgm:pt modelId="{0EDAE1FB-C928-4CDC-9DC2-78B6115022DB}" type="sibTrans" cxnId="{A46981F6-BBC4-4865-B7AD-D755760A5B09}">
      <dgm:prSet/>
      <dgm:spPr/>
      <dgm:t>
        <a:bodyPr/>
        <a:lstStyle/>
        <a:p>
          <a:endParaRPr lang="ru-RU"/>
        </a:p>
      </dgm:t>
    </dgm:pt>
    <dgm:pt modelId="{4B8938E7-5273-47A2-B043-F5AAC37D995D}">
      <dgm:prSet phldrT="[Текст]" custT="1"/>
      <dgm:spPr/>
      <dgm:t>
        <a:bodyPr/>
        <a:lstStyle/>
        <a:p>
          <a:r>
            <a:rPr lang="ru-RU" sz="1200" dirty="0"/>
            <a:t>выбрать слова с заданным звуком из ряда других слов</a:t>
          </a:r>
        </a:p>
      </dgm:t>
    </dgm:pt>
    <dgm:pt modelId="{E1A44FAB-0BFC-4827-9EAA-CF162DDC8C54}" type="parTrans" cxnId="{A0E77D81-C899-414C-AEE6-DDFF953626EE}">
      <dgm:prSet/>
      <dgm:spPr/>
      <dgm:t>
        <a:bodyPr/>
        <a:lstStyle/>
        <a:p>
          <a:endParaRPr lang="ru-RU"/>
        </a:p>
      </dgm:t>
    </dgm:pt>
    <dgm:pt modelId="{3627D9EE-EB62-4D01-9D59-614273FA3134}" type="sibTrans" cxnId="{A0E77D81-C899-414C-AEE6-DDFF953626EE}">
      <dgm:prSet/>
      <dgm:spPr/>
      <dgm:t>
        <a:bodyPr/>
        <a:lstStyle/>
        <a:p>
          <a:endParaRPr lang="ru-RU"/>
        </a:p>
      </dgm:t>
    </dgm:pt>
    <dgm:pt modelId="{68A48FE5-E2BD-4059-980B-490A3B62C23A}">
      <dgm:prSet phldrT="[Текст]"/>
      <dgm:spPr/>
      <dgm:t>
        <a:bodyPr/>
        <a:lstStyle/>
        <a:p>
          <a:r>
            <a:rPr lang="ru-RU" b="1" dirty="0"/>
            <a:t>Речевой слух</a:t>
          </a:r>
          <a:endParaRPr lang="ru-RU" dirty="0"/>
        </a:p>
      </dgm:t>
    </dgm:pt>
    <dgm:pt modelId="{A5D95CE6-D23A-4562-B128-6C1B03C7A561}" type="parTrans" cxnId="{6213A2A3-1C11-4002-8E38-A6C3A05F9CD8}">
      <dgm:prSet/>
      <dgm:spPr/>
      <dgm:t>
        <a:bodyPr/>
        <a:lstStyle/>
        <a:p>
          <a:endParaRPr lang="ru-RU"/>
        </a:p>
      </dgm:t>
    </dgm:pt>
    <dgm:pt modelId="{17A983A7-8F95-4951-97B1-EF46BD3159E2}" type="sibTrans" cxnId="{6213A2A3-1C11-4002-8E38-A6C3A05F9CD8}">
      <dgm:prSet/>
      <dgm:spPr/>
      <dgm:t>
        <a:bodyPr/>
        <a:lstStyle/>
        <a:p>
          <a:endParaRPr lang="ru-RU"/>
        </a:p>
      </dgm:t>
    </dgm:pt>
    <dgm:pt modelId="{DBBF4A9E-5C4F-49F9-B62E-B9890E0C8C0B}">
      <dgm:prSet phldrT="[Текст]" custT="1"/>
      <dgm:spPr/>
      <dgm:t>
        <a:bodyPr/>
        <a:lstStyle/>
        <a:p>
          <a:r>
            <a:rPr lang="ru-RU" sz="1200" dirty="0"/>
            <a:t>найти смысловые неточности в речи</a:t>
          </a:r>
        </a:p>
      </dgm:t>
    </dgm:pt>
    <dgm:pt modelId="{EA3A1CF2-670F-44D1-B97D-BF6750C69A90}" type="parTrans" cxnId="{D8B778EF-FF26-4C39-A0EF-49976722248B}">
      <dgm:prSet/>
      <dgm:spPr/>
      <dgm:t>
        <a:bodyPr/>
        <a:lstStyle/>
        <a:p>
          <a:endParaRPr lang="ru-RU"/>
        </a:p>
      </dgm:t>
    </dgm:pt>
    <dgm:pt modelId="{E90C233E-6D0D-4F9D-AC6F-E9E79D5173E6}" type="sibTrans" cxnId="{D8B778EF-FF26-4C39-A0EF-49976722248B}">
      <dgm:prSet/>
      <dgm:spPr/>
      <dgm:t>
        <a:bodyPr/>
        <a:lstStyle/>
        <a:p>
          <a:endParaRPr lang="ru-RU"/>
        </a:p>
      </dgm:t>
    </dgm:pt>
    <dgm:pt modelId="{302B8B4E-A2F3-40BF-AC5B-50274281CFD3}">
      <dgm:prSet phldrT="[Текст]" custT="1"/>
      <dgm:spPr/>
      <dgm:t>
        <a:bodyPr/>
        <a:lstStyle/>
        <a:p>
          <a:r>
            <a:rPr lang="ru-RU" sz="1200" dirty="0"/>
            <a:t>определить на слух громкость звучания голоса в речи</a:t>
          </a:r>
        </a:p>
      </dgm:t>
    </dgm:pt>
    <dgm:pt modelId="{7D8E0E1C-D21B-4C7B-AFD5-2A5D30B213CC}" type="parTrans" cxnId="{96837BD7-6B18-454F-BA95-445A2A5BE5A3}">
      <dgm:prSet/>
      <dgm:spPr/>
      <dgm:t>
        <a:bodyPr/>
        <a:lstStyle/>
        <a:p>
          <a:endParaRPr lang="ru-RU"/>
        </a:p>
      </dgm:t>
    </dgm:pt>
    <dgm:pt modelId="{C9908A50-3672-467D-8AAB-2082DC3D1BF0}" type="sibTrans" cxnId="{96837BD7-6B18-454F-BA95-445A2A5BE5A3}">
      <dgm:prSet/>
      <dgm:spPr/>
      <dgm:t>
        <a:bodyPr/>
        <a:lstStyle/>
        <a:p>
          <a:endParaRPr lang="ru-RU"/>
        </a:p>
      </dgm:t>
    </dgm:pt>
    <dgm:pt modelId="{9D6D8631-878E-4FE8-885C-3382581E9D15}">
      <dgm:prSet phldrT="[Текст]" custT="1"/>
      <dgm:spPr/>
      <dgm:t>
        <a:bodyPr/>
        <a:lstStyle/>
        <a:p>
          <a:r>
            <a:rPr lang="ru-RU" sz="1200" dirty="0"/>
            <a:t>выделить слова с заданным звуком из фразы</a:t>
          </a:r>
        </a:p>
      </dgm:t>
    </dgm:pt>
    <dgm:pt modelId="{F676EE42-D1D1-457A-A02A-B4DC40D224F7}" type="parTrans" cxnId="{78A0745C-D4C8-404B-B086-AFD16D22254B}">
      <dgm:prSet/>
      <dgm:spPr/>
      <dgm:t>
        <a:bodyPr/>
        <a:lstStyle/>
        <a:p>
          <a:endParaRPr lang="ru-RU"/>
        </a:p>
      </dgm:t>
    </dgm:pt>
    <dgm:pt modelId="{DCDE4E7C-14AB-45C7-95F5-85BF5140CD1D}" type="sibTrans" cxnId="{78A0745C-D4C8-404B-B086-AFD16D22254B}">
      <dgm:prSet/>
      <dgm:spPr/>
      <dgm:t>
        <a:bodyPr/>
        <a:lstStyle/>
        <a:p>
          <a:endParaRPr lang="ru-RU"/>
        </a:p>
      </dgm:t>
    </dgm:pt>
    <dgm:pt modelId="{960383AE-A2B3-42BB-A88C-AF0E3540B4C6}">
      <dgm:prSet phldrT="[Текст]" custT="1"/>
      <dgm:spPr/>
      <dgm:t>
        <a:bodyPr/>
        <a:lstStyle/>
        <a:p>
          <a:r>
            <a:rPr lang="ru-RU" sz="1200" dirty="0"/>
            <a:t>определить часто повторяемый звук в словах</a:t>
          </a:r>
        </a:p>
      </dgm:t>
    </dgm:pt>
    <dgm:pt modelId="{8E7B80F2-E061-4911-8718-B2449C7BB2C4}" type="parTrans" cxnId="{E40BB4D8-4D71-46A0-BB2E-09950B83F09A}">
      <dgm:prSet/>
      <dgm:spPr/>
      <dgm:t>
        <a:bodyPr/>
        <a:lstStyle/>
        <a:p>
          <a:endParaRPr lang="ru-RU"/>
        </a:p>
      </dgm:t>
    </dgm:pt>
    <dgm:pt modelId="{1D8F16B1-458B-4B1E-B8F9-8B635810269B}" type="sibTrans" cxnId="{E40BB4D8-4D71-46A0-BB2E-09950B83F09A}">
      <dgm:prSet/>
      <dgm:spPr/>
      <dgm:t>
        <a:bodyPr/>
        <a:lstStyle/>
        <a:p>
          <a:endParaRPr lang="ru-RU"/>
        </a:p>
      </dgm:t>
    </dgm:pt>
    <dgm:pt modelId="{B484782C-676B-40F2-961A-0245B8037521}">
      <dgm:prSet phldrT="[Текст]" custT="1"/>
      <dgm:spPr/>
      <dgm:t>
        <a:bodyPr/>
        <a:lstStyle/>
        <a:p>
          <a:r>
            <a:rPr lang="ru-RU" sz="1200" dirty="0"/>
            <a:t>определить на слух скорость звучания речи, ее интонационную выразительность</a:t>
          </a:r>
        </a:p>
      </dgm:t>
    </dgm:pt>
    <dgm:pt modelId="{5C434452-6A14-4BC6-B745-3B1D91A64D1D}" type="parTrans" cxnId="{9CA21822-C6FE-49D5-BE66-71AB2F48A715}">
      <dgm:prSet/>
      <dgm:spPr/>
      <dgm:t>
        <a:bodyPr/>
        <a:lstStyle/>
        <a:p>
          <a:endParaRPr lang="ru-RU"/>
        </a:p>
      </dgm:t>
    </dgm:pt>
    <dgm:pt modelId="{AD64F660-32D8-46A9-9C43-FAE6A5B0A2CA}" type="sibTrans" cxnId="{9CA21822-C6FE-49D5-BE66-71AB2F48A715}">
      <dgm:prSet/>
      <dgm:spPr/>
      <dgm:t>
        <a:bodyPr/>
        <a:lstStyle/>
        <a:p>
          <a:endParaRPr lang="ru-RU"/>
        </a:p>
      </dgm:t>
    </dgm:pt>
    <dgm:pt modelId="{65549E51-BE0E-46C1-95E8-1435BCA0D773}">
      <dgm:prSet phldrT="[Текст]" custT="1"/>
      <dgm:spPr/>
      <dgm:t>
        <a:bodyPr/>
        <a:lstStyle/>
        <a:p>
          <a:r>
            <a:rPr lang="ru-RU" sz="1200" dirty="0"/>
            <a:t>определить на слух тембр голоса</a:t>
          </a:r>
        </a:p>
      </dgm:t>
    </dgm:pt>
    <dgm:pt modelId="{270D4994-D638-41B0-9255-F1080193D1C2}" type="parTrans" cxnId="{2DA8E7F0-0CF0-4E0B-8D54-A6E8D018CEC3}">
      <dgm:prSet/>
      <dgm:spPr/>
      <dgm:t>
        <a:bodyPr/>
        <a:lstStyle/>
        <a:p>
          <a:endParaRPr lang="ru-RU"/>
        </a:p>
      </dgm:t>
    </dgm:pt>
    <dgm:pt modelId="{477233DE-1C2A-45E3-833B-F7946E6948CB}" type="sibTrans" cxnId="{2DA8E7F0-0CF0-4E0B-8D54-A6E8D018CEC3}">
      <dgm:prSet/>
      <dgm:spPr/>
      <dgm:t>
        <a:bodyPr/>
        <a:lstStyle/>
        <a:p>
          <a:endParaRPr lang="ru-RU"/>
        </a:p>
      </dgm:t>
    </dgm:pt>
    <dgm:pt modelId="{AFE5DDDB-CBAD-40F3-AA49-22C6E4B1D50E}">
      <dgm:prSet phldrT="[Текст]" custT="1"/>
      <dgm:spPr/>
      <dgm:t>
        <a:bodyPr/>
        <a:lstStyle/>
        <a:p>
          <a:r>
            <a:rPr lang="ru-RU" sz="1200" dirty="0"/>
            <a:t>определить ударение в слове, его ритмическую структуру</a:t>
          </a:r>
        </a:p>
      </dgm:t>
    </dgm:pt>
    <dgm:pt modelId="{C4EB73E4-6480-46CD-B8A9-0ED2AD49BC45}" type="parTrans" cxnId="{15F986C8-93A3-4FEC-AB3A-D774D50A0C7A}">
      <dgm:prSet/>
      <dgm:spPr/>
      <dgm:t>
        <a:bodyPr/>
        <a:lstStyle/>
        <a:p>
          <a:endParaRPr lang="ru-RU"/>
        </a:p>
      </dgm:t>
    </dgm:pt>
    <dgm:pt modelId="{ED493E1E-7FD8-450D-9139-4E3698DFDC77}" type="sibTrans" cxnId="{15F986C8-93A3-4FEC-AB3A-D774D50A0C7A}">
      <dgm:prSet/>
      <dgm:spPr/>
      <dgm:t>
        <a:bodyPr/>
        <a:lstStyle/>
        <a:p>
          <a:endParaRPr lang="ru-RU"/>
        </a:p>
      </dgm:t>
    </dgm:pt>
    <dgm:pt modelId="{0B5965DD-4F2A-43B2-A039-569ACE339E66}">
      <dgm:prSet phldrT="[Текст]" custT="1"/>
      <dgm:spPr/>
      <dgm:t>
        <a:bodyPr/>
        <a:lstStyle/>
        <a:p>
          <a:r>
            <a:rPr lang="ru-RU" sz="1200" dirty="0"/>
            <a:t>выделить акцентируемое слово во фразе</a:t>
          </a:r>
        </a:p>
      </dgm:t>
    </dgm:pt>
    <dgm:pt modelId="{DE74FCB2-C928-464E-A97B-C1CADE052577}" type="parTrans" cxnId="{1DF78E26-DA13-4156-B3E1-4BF6A3F323EF}">
      <dgm:prSet/>
      <dgm:spPr/>
      <dgm:t>
        <a:bodyPr/>
        <a:lstStyle/>
        <a:p>
          <a:endParaRPr lang="ru-RU"/>
        </a:p>
      </dgm:t>
    </dgm:pt>
    <dgm:pt modelId="{B52E308D-5077-4B7C-8264-D4DE52A8C9EC}" type="sibTrans" cxnId="{1DF78E26-DA13-4156-B3E1-4BF6A3F323EF}">
      <dgm:prSet/>
      <dgm:spPr/>
      <dgm:t>
        <a:bodyPr/>
        <a:lstStyle/>
        <a:p>
          <a:endParaRPr lang="ru-RU"/>
        </a:p>
      </dgm:t>
    </dgm:pt>
    <dgm:pt modelId="{5ED9AFE8-928B-49CF-A41F-A359EA95719E}">
      <dgm:prSet phldrT="[Текст]" custT="1"/>
      <dgm:spPr/>
      <dgm:t>
        <a:bodyPr/>
        <a:lstStyle/>
        <a:p>
          <a:r>
            <a:rPr lang="ru-RU" sz="1200" dirty="0"/>
            <a:t>выявить неточности в тексте и правильно подобрать рифму, подходящую по смыслу</a:t>
          </a:r>
        </a:p>
      </dgm:t>
    </dgm:pt>
    <dgm:pt modelId="{E72B21FC-9C57-4484-B7D5-369B829F3E71}" type="parTrans" cxnId="{32C87B35-C303-40DA-A7C8-CB3874210CBA}">
      <dgm:prSet/>
      <dgm:spPr/>
      <dgm:t>
        <a:bodyPr/>
        <a:lstStyle/>
        <a:p>
          <a:endParaRPr lang="ru-RU"/>
        </a:p>
      </dgm:t>
    </dgm:pt>
    <dgm:pt modelId="{345976BC-BF3F-4473-AEE6-51DBD27DEF59}" type="sibTrans" cxnId="{32C87B35-C303-40DA-A7C8-CB3874210CBA}">
      <dgm:prSet/>
      <dgm:spPr/>
      <dgm:t>
        <a:bodyPr/>
        <a:lstStyle/>
        <a:p>
          <a:endParaRPr lang="ru-RU"/>
        </a:p>
      </dgm:t>
    </dgm:pt>
    <dgm:pt modelId="{E8A0D6FA-D246-4D38-8274-EA508408A27D}">
      <dgm:prSet phldrT="[Текст]"/>
      <dgm:spPr/>
      <dgm:t>
        <a:bodyPr/>
        <a:lstStyle/>
        <a:p>
          <a:r>
            <a:rPr lang="ru-RU" dirty="0"/>
            <a:t>Произносительная сторона речи</a:t>
          </a:r>
        </a:p>
      </dgm:t>
    </dgm:pt>
    <dgm:pt modelId="{E9BE7D77-64A2-4AAB-8700-B6EE528D928C}" type="sibTrans" cxnId="{6F725F6C-D914-43DF-8ED5-0970723655CB}">
      <dgm:prSet/>
      <dgm:spPr/>
      <dgm:t>
        <a:bodyPr/>
        <a:lstStyle/>
        <a:p>
          <a:endParaRPr lang="ru-RU"/>
        </a:p>
      </dgm:t>
    </dgm:pt>
    <dgm:pt modelId="{E7DD754C-8F64-49E3-828B-DB9D8D14E185}" type="parTrans" cxnId="{6F725F6C-D914-43DF-8ED5-0970723655CB}">
      <dgm:prSet/>
      <dgm:spPr/>
      <dgm:t>
        <a:bodyPr/>
        <a:lstStyle/>
        <a:p>
          <a:endParaRPr lang="ru-RU"/>
        </a:p>
      </dgm:t>
    </dgm:pt>
    <dgm:pt modelId="{D1F166DD-3823-40FB-B6AD-9CF083CAF389}">
      <dgm:prSet custT="1"/>
      <dgm:spPr/>
      <dgm:t>
        <a:bodyPr/>
        <a:lstStyle/>
        <a:p>
          <a:r>
            <a:rPr lang="ru-RU" sz="1050" dirty="0"/>
            <a:t> </a:t>
          </a:r>
          <a:r>
            <a:rPr lang="ru-RU" sz="1200" dirty="0"/>
            <a:t>громкость чтения</a:t>
          </a:r>
        </a:p>
      </dgm:t>
    </dgm:pt>
    <dgm:pt modelId="{64F5B6FF-969A-4B91-AA5B-F27140892E4A}" type="parTrans" cxnId="{7F8DEEE2-AF99-4234-8BAA-7AD15ECD9989}">
      <dgm:prSet/>
      <dgm:spPr/>
      <dgm:t>
        <a:bodyPr/>
        <a:lstStyle/>
        <a:p>
          <a:endParaRPr lang="ru-RU"/>
        </a:p>
      </dgm:t>
    </dgm:pt>
    <dgm:pt modelId="{98F88468-DB2C-4240-982D-55CDD04B20CF}" type="sibTrans" cxnId="{7F8DEEE2-AF99-4234-8BAA-7AD15ECD9989}">
      <dgm:prSet/>
      <dgm:spPr/>
      <dgm:t>
        <a:bodyPr/>
        <a:lstStyle/>
        <a:p>
          <a:endParaRPr lang="ru-RU"/>
        </a:p>
      </dgm:t>
    </dgm:pt>
    <dgm:pt modelId="{E7E9825E-BF74-4D5F-A117-97D96F2AF105}">
      <dgm:prSet custT="1"/>
      <dgm:spPr/>
      <dgm:t>
        <a:bodyPr/>
        <a:lstStyle/>
        <a:p>
          <a:r>
            <a:rPr lang="ru-RU" sz="1200" dirty="0"/>
            <a:t>скорость (темп) речи</a:t>
          </a:r>
        </a:p>
      </dgm:t>
    </dgm:pt>
    <dgm:pt modelId="{D3BB7EF2-C1BD-4B59-AAF7-F0A7C36E9566}" type="parTrans" cxnId="{CC0C6FEF-018B-40B1-A91D-60252647ED66}">
      <dgm:prSet/>
      <dgm:spPr/>
      <dgm:t>
        <a:bodyPr/>
        <a:lstStyle/>
        <a:p>
          <a:endParaRPr lang="ru-RU"/>
        </a:p>
      </dgm:t>
    </dgm:pt>
    <dgm:pt modelId="{6FC0225E-C6D2-4BB8-BD1C-4D3224699B27}" type="sibTrans" cxnId="{CC0C6FEF-018B-40B1-A91D-60252647ED66}">
      <dgm:prSet/>
      <dgm:spPr/>
      <dgm:t>
        <a:bodyPr/>
        <a:lstStyle/>
        <a:p>
          <a:endParaRPr lang="ru-RU"/>
        </a:p>
      </dgm:t>
    </dgm:pt>
    <dgm:pt modelId="{91AE585E-10C7-434F-8C64-A8F1C35C3363}">
      <dgm:prSet custT="1"/>
      <dgm:spPr/>
      <dgm:t>
        <a:bodyPr/>
        <a:lstStyle/>
        <a:p>
          <a:r>
            <a:rPr lang="ru-RU" sz="1200" dirty="0"/>
            <a:t>интонационная выразительность</a:t>
          </a:r>
        </a:p>
      </dgm:t>
    </dgm:pt>
    <dgm:pt modelId="{D5793533-89EC-498A-BF6E-38C5F4186A34}" type="parTrans" cxnId="{CD291C73-4AAF-4FC8-AA0D-3D7325157B6C}">
      <dgm:prSet/>
      <dgm:spPr/>
      <dgm:t>
        <a:bodyPr/>
        <a:lstStyle/>
        <a:p>
          <a:endParaRPr lang="ru-RU"/>
        </a:p>
      </dgm:t>
    </dgm:pt>
    <dgm:pt modelId="{005A5F2C-D183-4C76-B952-1CF8ADAF22DF}" type="sibTrans" cxnId="{CD291C73-4AAF-4FC8-AA0D-3D7325157B6C}">
      <dgm:prSet/>
      <dgm:spPr/>
      <dgm:t>
        <a:bodyPr/>
        <a:lstStyle/>
        <a:p>
          <a:endParaRPr lang="ru-RU"/>
        </a:p>
      </dgm:t>
    </dgm:pt>
    <dgm:pt modelId="{7F34755D-99CE-447D-B809-C038C18BEF79}">
      <dgm:prSet custT="1"/>
      <dgm:spPr/>
      <dgm:t>
        <a:bodyPr/>
        <a:lstStyle/>
        <a:p>
          <a:r>
            <a:rPr lang="ru-RU" sz="1200" dirty="0"/>
            <a:t>звукопроизношение</a:t>
          </a:r>
        </a:p>
      </dgm:t>
    </dgm:pt>
    <dgm:pt modelId="{45663F09-DD47-4E76-BC07-A57F8A1AB713}" type="parTrans" cxnId="{42081F83-FE22-4A1E-BF3D-DD5680A313EE}">
      <dgm:prSet/>
      <dgm:spPr/>
      <dgm:t>
        <a:bodyPr/>
        <a:lstStyle/>
        <a:p>
          <a:endParaRPr lang="ru-RU"/>
        </a:p>
      </dgm:t>
    </dgm:pt>
    <dgm:pt modelId="{E03781ED-9E00-4BE2-B150-93E5287A1896}" type="sibTrans" cxnId="{42081F83-FE22-4A1E-BF3D-DD5680A313EE}">
      <dgm:prSet/>
      <dgm:spPr/>
      <dgm:t>
        <a:bodyPr/>
        <a:lstStyle/>
        <a:p>
          <a:endParaRPr lang="ru-RU"/>
        </a:p>
      </dgm:t>
    </dgm:pt>
    <dgm:pt modelId="{BD390B3F-CF13-49E4-9005-E8E9D5E81FF8}">
      <dgm:prSet/>
      <dgm:spPr/>
      <dgm:t>
        <a:bodyPr/>
        <a:lstStyle/>
        <a:p>
          <a:endParaRPr lang="ru-RU" sz="1000" dirty="0"/>
        </a:p>
      </dgm:t>
    </dgm:pt>
    <dgm:pt modelId="{11D44B64-2211-43C7-8BDB-9B4D0A0400C1}" type="parTrans" cxnId="{9D5E4855-8466-480F-8500-231C8E67066F}">
      <dgm:prSet/>
      <dgm:spPr/>
      <dgm:t>
        <a:bodyPr/>
        <a:lstStyle/>
        <a:p>
          <a:endParaRPr lang="ru-RU"/>
        </a:p>
      </dgm:t>
    </dgm:pt>
    <dgm:pt modelId="{F293B705-7EA7-423B-B71E-4E4DBE80B5F8}" type="sibTrans" cxnId="{9D5E4855-8466-480F-8500-231C8E67066F}">
      <dgm:prSet/>
      <dgm:spPr/>
      <dgm:t>
        <a:bodyPr/>
        <a:lstStyle/>
        <a:p>
          <a:endParaRPr lang="ru-RU"/>
        </a:p>
      </dgm:t>
    </dgm:pt>
    <dgm:pt modelId="{3645FCC9-2635-4277-8325-D0B2131E8067}">
      <dgm:prSet/>
      <dgm:spPr/>
      <dgm:t>
        <a:bodyPr/>
        <a:lstStyle/>
        <a:p>
          <a:r>
            <a:rPr lang="ru-RU" dirty="0"/>
            <a:t>Речевое дыхание</a:t>
          </a:r>
        </a:p>
      </dgm:t>
    </dgm:pt>
    <dgm:pt modelId="{8FF10663-9344-4CCA-AC2D-4F74B12A552D}" type="sibTrans" cxnId="{CDD832B8-51F5-4AC2-A0F2-88769CADAF2D}">
      <dgm:prSet/>
      <dgm:spPr/>
      <dgm:t>
        <a:bodyPr/>
        <a:lstStyle/>
        <a:p>
          <a:endParaRPr lang="ru-RU"/>
        </a:p>
      </dgm:t>
    </dgm:pt>
    <dgm:pt modelId="{41B18C52-CA51-4B06-9AA2-EC45B748D913}" type="parTrans" cxnId="{CDD832B8-51F5-4AC2-A0F2-88769CADAF2D}">
      <dgm:prSet/>
      <dgm:spPr/>
      <dgm:t>
        <a:bodyPr/>
        <a:lstStyle/>
        <a:p>
          <a:endParaRPr lang="ru-RU"/>
        </a:p>
      </dgm:t>
    </dgm:pt>
    <dgm:pt modelId="{CD7C787F-6D56-4144-86CB-EEB9A4AD3DC6}">
      <dgm:prSet custT="1"/>
      <dgm:spPr/>
      <dgm:t>
        <a:bodyPr/>
        <a:lstStyle/>
        <a:p>
          <a:r>
            <a:rPr lang="ru-RU" sz="1200" dirty="0"/>
            <a:t>короткий слабый выдох</a:t>
          </a:r>
        </a:p>
      </dgm:t>
    </dgm:pt>
    <dgm:pt modelId="{549DBDD8-6D40-4CB0-BD20-14C92ED6D0E0}" type="parTrans" cxnId="{E4D1C91D-F389-4041-8157-7384A493FDF3}">
      <dgm:prSet/>
      <dgm:spPr/>
      <dgm:t>
        <a:bodyPr/>
        <a:lstStyle/>
        <a:p>
          <a:endParaRPr lang="ru-RU"/>
        </a:p>
      </dgm:t>
    </dgm:pt>
    <dgm:pt modelId="{A28EDDD8-ADD1-4265-9B6C-F621685C9D5A}" type="sibTrans" cxnId="{E4D1C91D-F389-4041-8157-7384A493FDF3}">
      <dgm:prSet/>
      <dgm:spPr/>
      <dgm:t>
        <a:bodyPr/>
        <a:lstStyle/>
        <a:p>
          <a:endParaRPr lang="ru-RU"/>
        </a:p>
      </dgm:t>
    </dgm:pt>
    <dgm:pt modelId="{531F3E5A-D6F6-40AC-A9EB-EE009D7F3FD3}">
      <dgm:prSet custT="1"/>
      <dgm:spPr/>
      <dgm:t>
        <a:bodyPr/>
        <a:lstStyle/>
        <a:p>
          <a:r>
            <a:rPr lang="ru-RU" sz="1200" dirty="0"/>
            <a:t>речь на вдохе </a:t>
          </a:r>
        </a:p>
      </dgm:t>
    </dgm:pt>
    <dgm:pt modelId="{0157FFB2-AA93-4BCE-85E8-58E82BB51EEA}" type="parTrans" cxnId="{25684DF2-3C86-42A3-A62D-3BF97D642011}">
      <dgm:prSet/>
      <dgm:spPr/>
      <dgm:t>
        <a:bodyPr/>
        <a:lstStyle/>
        <a:p>
          <a:endParaRPr lang="ru-RU"/>
        </a:p>
      </dgm:t>
    </dgm:pt>
    <dgm:pt modelId="{9B0C2CD9-C823-41BA-A625-565D83D90AE9}" type="sibTrans" cxnId="{25684DF2-3C86-42A3-A62D-3BF97D642011}">
      <dgm:prSet/>
      <dgm:spPr/>
      <dgm:t>
        <a:bodyPr/>
        <a:lstStyle/>
        <a:p>
          <a:endParaRPr lang="ru-RU"/>
        </a:p>
      </dgm:t>
    </dgm:pt>
    <dgm:pt modelId="{E6A009BA-DBA0-4187-8D50-B03EBA7F2405}">
      <dgm:prSet/>
      <dgm:spPr/>
      <dgm:t>
        <a:bodyPr/>
        <a:lstStyle/>
        <a:p>
          <a:r>
            <a:rPr lang="ru-RU" b="1" dirty="0"/>
            <a:t>Литературные нормы произношения</a:t>
          </a:r>
          <a:r>
            <a:rPr lang="ru-RU" dirty="0"/>
            <a:t> </a:t>
          </a:r>
        </a:p>
      </dgm:t>
    </dgm:pt>
    <dgm:pt modelId="{B33C50D0-8142-4129-90F5-75A0F2644893}" type="parTrans" cxnId="{CEB1864C-99E3-4BBE-B91C-3EB65A2D8248}">
      <dgm:prSet/>
      <dgm:spPr/>
      <dgm:t>
        <a:bodyPr/>
        <a:lstStyle/>
        <a:p>
          <a:endParaRPr lang="ru-RU"/>
        </a:p>
      </dgm:t>
    </dgm:pt>
    <dgm:pt modelId="{E92D4628-BD94-4932-A97C-C3C0070229C7}" type="sibTrans" cxnId="{CEB1864C-99E3-4BBE-B91C-3EB65A2D8248}">
      <dgm:prSet/>
      <dgm:spPr/>
      <dgm:t>
        <a:bodyPr/>
        <a:lstStyle/>
        <a:p>
          <a:endParaRPr lang="ru-RU"/>
        </a:p>
      </dgm:t>
    </dgm:pt>
    <dgm:pt modelId="{A6445F2D-6E8C-4925-928C-C35CD6E52DFE}">
      <dgm:prSet custT="1"/>
      <dgm:spPr/>
      <dgm:t>
        <a:bodyPr/>
        <a:lstStyle/>
        <a:p>
          <a:r>
            <a:rPr lang="ru-RU" sz="1200" dirty="0"/>
            <a:t>неправильное ударение</a:t>
          </a:r>
        </a:p>
      </dgm:t>
    </dgm:pt>
    <dgm:pt modelId="{1970C1E5-ABF5-4270-9BB5-20A194118001}" type="parTrans" cxnId="{079C6BF7-364B-44CA-B265-DECA4DE918EA}">
      <dgm:prSet/>
      <dgm:spPr/>
      <dgm:t>
        <a:bodyPr/>
        <a:lstStyle/>
        <a:p>
          <a:endParaRPr lang="ru-RU"/>
        </a:p>
      </dgm:t>
    </dgm:pt>
    <dgm:pt modelId="{DFEC5E5B-7DD0-4C50-8364-2EDC43457328}" type="sibTrans" cxnId="{079C6BF7-364B-44CA-B265-DECA4DE918EA}">
      <dgm:prSet/>
      <dgm:spPr/>
      <dgm:t>
        <a:bodyPr/>
        <a:lstStyle/>
        <a:p>
          <a:endParaRPr lang="ru-RU"/>
        </a:p>
      </dgm:t>
    </dgm:pt>
    <dgm:pt modelId="{A4916560-45F3-45A2-A458-E067A5701CE5}">
      <dgm:prSet custT="1"/>
      <dgm:spPr/>
      <dgm:t>
        <a:bodyPr/>
        <a:lstStyle/>
        <a:p>
          <a:r>
            <a:rPr lang="ru-RU" sz="1200" dirty="0"/>
            <a:t>просторечие</a:t>
          </a:r>
        </a:p>
      </dgm:t>
    </dgm:pt>
    <dgm:pt modelId="{1394FB6C-CD7C-4E73-89DA-189C1DCC3106}" type="parTrans" cxnId="{94F93F9C-AB5F-4E59-84AC-16B524F37D94}">
      <dgm:prSet/>
      <dgm:spPr/>
      <dgm:t>
        <a:bodyPr/>
        <a:lstStyle/>
        <a:p>
          <a:endParaRPr lang="ru-RU"/>
        </a:p>
      </dgm:t>
    </dgm:pt>
    <dgm:pt modelId="{E47D64E7-2BEE-4130-86A5-2D1084908BED}" type="sibTrans" cxnId="{94F93F9C-AB5F-4E59-84AC-16B524F37D94}">
      <dgm:prSet/>
      <dgm:spPr/>
      <dgm:t>
        <a:bodyPr/>
        <a:lstStyle/>
        <a:p>
          <a:endParaRPr lang="ru-RU"/>
        </a:p>
      </dgm:t>
    </dgm:pt>
    <dgm:pt modelId="{132DF23E-59EB-473D-9B01-CD01BD35BCEC}">
      <dgm:prSet custT="1"/>
      <dgm:spPr/>
      <dgm:t>
        <a:bodyPr/>
        <a:lstStyle/>
        <a:p>
          <a:r>
            <a:rPr lang="ru-RU" sz="1200" dirty="0"/>
            <a:t>диалекты</a:t>
          </a:r>
        </a:p>
      </dgm:t>
    </dgm:pt>
    <dgm:pt modelId="{FCE6420E-A5D1-42C3-A194-4B7FAEB269D6}" type="parTrans" cxnId="{B05527C3-913A-4E8A-B3E0-ACC5A93F31AB}">
      <dgm:prSet/>
      <dgm:spPr/>
      <dgm:t>
        <a:bodyPr/>
        <a:lstStyle/>
        <a:p>
          <a:endParaRPr lang="ru-RU"/>
        </a:p>
      </dgm:t>
    </dgm:pt>
    <dgm:pt modelId="{06D7D8F7-F03B-4C56-9EA6-B1526C5A951A}" type="sibTrans" cxnId="{B05527C3-913A-4E8A-B3E0-ACC5A93F31AB}">
      <dgm:prSet/>
      <dgm:spPr/>
      <dgm:t>
        <a:bodyPr/>
        <a:lstStyle/>
        <a:p>
          <a:endParaRPr lang="ru-RU"/>
        </a:p>
      </dgm:t>
    </dgm:pt>
    <dgm:pt modelId="{7459A16A-B833-4503-B872-583D334593EE}" type="pres">
      <dgm:prSet presAssocID="{10832AEF-875C-4694-8E02-5F5B4C87F8B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A02D183F-751B-4EAC-99DD-79EE7EFFE4E4}" type="pres">
      <dgm:prSet presAssocID="{DDD966ED-F362-470A-80DE-7993DF155065}" presName="linNode" presStyleCnt="0"/>
      <dgm:spPr/>
    </dgm:pt>
    <dgm:pt modelId="{5738D558-C7A1-434F-AFAD-7EAC84B5AC29}" type="pres">
      <dgm:prSet presAssocID="{DDD966ED-F362-470A-80DE-7993DF155065}" presName="parent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426A8-FC3E-45C5-8078-CF6D9F138037}" type="pres">
      <dgm:prSet presAssocID="{DDD966ED-F362-470A-80DE-7993DF155065}" presName="childShp" presStyleLbl="bg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A20FA-CF4C-4EAF-A37A-A256700F8CDF}" type="pres">
      <dgm:prSet presAssocID="{DE7FED74-D266-4378-86AF-A104EB189186}" presName="spacing" presStyleCnt="0"/>
      <dgm:spPr/>
    </dgm:pt>
    <dgm:pt modelId="{EFE2965A-E6BE-43F0-8240-3B1901AEE71D}" type="pres">
      <dgm:prSet presAssocID="{68A48FE5-E2BD-4059-980B-490A3B62C23A}" presName="linNode" presStyleCnt="0"/>
      <dgm:spPr/>
    </dgm:pt>
    <dgm:pt modelId="{04701AD7-88BD-499D-B898-26DEB1A47610}" type="pres">
      <dgm:prSet presAssocID="{68A48FE5-E2BD-4059-980B-490A3B62C23A}" presName="parent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D6F280-0708-48E1-BCA4-54EB84FD83A7}" type="pres">
      <dgm:prSet presAssocID="{68A48FE5-E2BD-4059-980B-490A3B62C23A}" presName="childShp" presStyleLbl="bgAccFollowNode1" presStyleIdx="1" presStyleCnt="5" custScaleY="3049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902B1-1F66-4DA7-BD2F-25A218E7F707}" type="pres">
      <dgm:prSet presAssocID="{17A983A7-8F95-4951-97B1-EF46BD3159E2}" presName="spacing" presStyleCnt="0"/>
      <dgm:spPr/>
    </dgm:pt>
    <dgm:pt modelId="{6E063B5D-39ED-40A1-AB55-4B7FD49B513C}" type="pres">
      <dgm:prSet presAssocID="{E8A0D6FA-D246-4D38-8274-EA508408A27D}" presName="linNode" presStyleCnt="0"/>
      <dgm:spPr/>
    </dgm:pt>
    <dgm:pt modelId="{A6A314AC-21FF-4D2F-B790-8F0A365FDBAB}" type="pres">
      <dgm:prSet presAssocID="{E8A0D6FA-D246-4D38-8274-EA508408A27D}" presName="parent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E9BF7F-8F59-4DD1-8712-CEE8AF2D5372}" type="pres">
      <dgm:prSet presAssocID="{E8A0D6FA-D246-4D38-8274-EA508408A27D}" presName="childShp" presStyleLbl="bgAccFollowNode1" presStyleIdx="2" presStyleCnt="5" custScaleY="2049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5397A-FFE5-43B4-A3F2-E2303790D070}" type="pres">
      <dgm:prSet presAssocID="{E9BE7D77-64A2-4AAB-8700-B6EE528D928C}" presName="spacing" presStyleCnt="0"/>
      <dgm:spPr/>
    </dgm:pt>
    <dgm:pt modelId="{5ACB2E40-064E-4239-BD8A-8D4F10E70D1D}" type="pres">
      <dgm:prSet presAssocID="{3645FCC9-2635-4277-8325-D0B2131E8067}" presName="linNode" presStyleCnt="0"/>
      <dgm:spPr/>
    </dgm:pt>
    <dgm:pt modelId="{4249FE71-AA01-4DFE-ABF5-709B74414782}" type="pres">
      <dgm:prSet presAssocID="{3645FCC9-2635-4277-8325-D0B2131E8067}" presName="parent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014634-472B-4C7D-A40E-6570058C6861}" type="pres">
      <dgm:prSet presAssocID="{3645FCC9-2635-4277-8325-D0B2131E8067}" presName="childShp" presStyleLbl="bg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D7C004-9489-42DA-B9FD-EA67F632F7EF}" type="pres">
      <dgm:prSet presAssocID="{8FF10663-9344-4CCA-AC2D-4F74B12A552D}" presName="spacing" presStyleCnt="0"/>
      <dgm:spPr/>
    </dgm:pt>
    <dgm:pt modelId="{0B66B66C-ABDE-484D-9866-E81B40C8B734}" type="pres">
      <dgm:prSet presAssocID="{E6A009BA-DBA0-4187-8D50-B03EBA7F2405}" presName="linNode" presStyleCnt="0"/>
      <dgm:spPr/>
    </dgm:pt>
    <dgm:pt modelId="{09F2A684-C249-42FA-9152-2B7B57059245}" type="pres">
      <dgm:prSet presAssocID="{E6A009BA-DBA0-4187-8D50-B03EBA7F2405}" presName="parent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A6F353-623D-452C-BADF-BEA35B94D28A}" type="pres">
      <dgm:prSet presAssocID="{E6A009BA-DBA0-4187-8D50-B03EBA7F2405}" presName="childShp" presStyleLbl="bg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79C6BF7-364B-44CA-B265-DECA4DE918EA}" srcId="{E6A009BA-DBA0-4187-8D50-B03EBA7F2405}" destId="{A6445F2D-6E8C-4925-928C-C35CD6E52DFE}" srcOrd="0" destOrd="0" parTransId="{1970C1E5-ABF5-4270-9BB5-20A194118001}" sibTransId="{DFEC5E5B-7DD0-4C50-8364-2EDC43457328}"/>
    <dgm:cxn modelId="{DC87CFB6-6B14-4C46-AB37-819106293A56}" type="presOf" srcId="{E7E9825E-BF74-4D5F-A117-97D96F2AF105}" destId="{8DE9BF7F-8F59-4DD1-8712-CEE8AF2D5372}" srcOrd="0" destOrd="3" presId="urn:microsoft.com/office/officeart/2005/8/layout/vList6"/>
    <dgm:cxn modelId="{CEB1864C-99E3-4BBE-B91C-3EB65A2D8248}" srcId="{10832AEF-875C-4694-8E02-5F5B4C87F8BA}" destId="{E6A009BA-DBA0-4187-8D50-B03EBA7F2405}" srcOrd="4" destOrd="0" parTransId="{B33C50D0-8142-4129-90F5-75A0F2644893}" sibTransId="{E92D4628-BD94-4932-A97C-C3C0070229C7}"/>
    <dgm:cxn modelId="{9F589B06-9926-4805-92E6-9049D3581898}" type="presOf" srcId="{302B8B4E-A2F3-40BF-AC5B-50274281CFD3}" destId="{C3D6F280-0708-48E1-BCA4-54EB84FD83A7}" srcOrd="0" destOrd="1" presId="urn:microsoft.com/office/officeart/2005/8/layout/vList6"/>
    <dgm:cxn modelId="{78F50689-6879-4966-BB9B-B41A3FD35497}" type="presOf" srcId="{D1F166DD-3823-40FB-B6AD-9CF083CAF389}" destId="{8DE9BF7F-8F59-4DD1-8712-CEE8AF2D5372}" srcOrd="0" destOrd="0" presId="urn:microsoft.com/office/officeart/2005/8/layout/vList6"/>
    <dgm:cxn modelId="{1DF78E26-DA13-4156-B3E1-4BF6A3F323EF}" srcId="{68A48FE5-E2BD-4059-980B-490A3B62C23A}" destId="{0B5965DD-4F2A-43B2-A039-569ACE339E66}" srcOrd="5" destOrd="0" parTransId="{DE74FCB2-C928-464E-A97B-C1CADE052577}" sibTransId="{B52E308D-5077-4B7C-8264-D4DE52A8C9EC}"/>
    <dgm:cxn modelId="{94F93F9C-AB5F-4E59-84AC-16B524F37D94}" srcId="{E6A009BA-DBA0-4187-8D50-B03EBA7F2405}" destId="{A4916560-45F3-45A2-A458-E067A5701CE5}" srcOrd="2" destOrd="0" parTransId="{1394FB6C-CD7C-4E73-89DA-189C1DCC3106}" sibTransId="{E47D64E7-2BEE-4130-86A5-2D1084908BED}"/>
    <dgm:cxn modelId="{2DA8E7F0-0CF0-4E0B-8D54-A6E8D018CEC3}" srcId="{68A48FE5-E2BD-4059-980B-490A3B62C23A}" destId="{65549E51-BE0E-46C1-95E8-1435BCA0D773}" srcOrd="3" destOrd="0" parTransId="{270D4994-D638-41B0-9255-F1080193D1C2}" sibTransId="{477233DE-1C2A-45E3-833B-F7946E6948CB}"/>
    <dgm:cxn modelId="{D8B778EF-FF26-4C39-A0EF-49976722248B}" srcId="{68A48FE5-E2BD-4059-980B-490A3B62C23A}" destId="{DBBF4A9E-5C4F-49F9-B62E-B9890E0C8C0B}" srcOrd="0" destOrd="0" parTransId="{EA3A1CF2-670F-44D1-B97D-BF6750C69A90}" sibTransId="{E90C233E-6D0D-4F9D-AC6F-E9E79D5173E6}"/>
    <dgm:cxn modelId="{E1B80C2F-691A-47C4-A834-A6631B820A31}" type="presOf" srcId="{10832AEF-875C-4694-8E02-5F5B4C87F8BA}" destId="{7459A16A-B833-4503-B872-583D334593EE}" srcOrd="0" destOrd="0" presId="urn:microsoft.com/office/officeart/2005/8/layout/vList6"/>
    <dgm:cxn modelId="{806D78FF-9C1A-4B9C-9E15-3C4EE608ACED}" type="presOf" srcId="{65549E51-BE0E-46C1-95E8-1435BCA0D773}" destId="{C3D6F280-0708-48E1-BCA4-54EB84FD83A7}" srcOrd="0" destOrd="3" presId="urn:microsoft.com/office/officeart/2005/8/layout/vList6"/>
    <dgm:cxn modelId="{CE2F0F48-B9A3-4D27-B5B3-9633E8F061E7}" type="presOf" srcId="{91AE585E-10C7-434F-8C64-A8F1C35C3363}" destId="{8DE9BF7F-8F59-4DD1-8712-CEE8AF2D5372}" srcOrd="0" destOrd="2" presId="urn:microsoft.com/office/officeart/2005/8/layout/vList6"/>
    <dgm:cxn modelId="{8F5FE6C7-B6D6-461C-B881-B115A91C7942}" type="presOf" srcId="{A6445F2D-6E8C-4925-928C-C35CD6E52DFE}" destId="{02A6F353-623D-452C-BADF-BEA35B94D28A}" srcOrd="0" destOrd="0" presId="urn:microsoft.com/office/officeart/2005/8/layout/vList6"/>
    <dgm:cxn modelId="{15F986C8-93A3-4FEC-AB3A-D774D50A0C7A}" srcId="{68A48FE5-E2BD-4059-980B-490A3B62C23A}" destId="{AFE5DDDB-CBAD-40F3-AA49-22C6E4B1D50E}" srcOrd="4" destOrd="0" parTransId="{C4EB73E4-6480-46CD-B8A9-0ED2AD49BC45}" sibTransId="{ED493E1E-7FD8-450D-9139-4E3698DFDC77}"/>
    <dgm:cxn modelId="{56650E81-A45D-4B58-B6B8-2FE944051B23}" type="presOf" srcId="{CD7C787F-6D56-4144-86CB-EEB9A4AD3DC6}" destId="{D0014634-472B-4C7D-A40E-6570058C6861}" srcOrd="0" destOrd="0" presId="urn:microsoft.com/office/officeart/2005/8/layout/vList6"/>
    <dgm:cxn modelId="{55812859-C106-4441-B34A-2D92E9A21A1C}" type="presOf" srcId="{E8A0D6FA-D246-4D38-8274-EA508408A27D}" destId="{A6A314AC-21FF-4D2F-B790-8F0A365FDBAB}" srcOrd="0" destOrd="0" presId="urn:microsoft.com/office/officeart/2005/8/layout/vList6"/>
    <dgm:cxn modelId="{CA983F39-493F-4CAC-BAB1-CBE1FBC79912}" type="presOf" srcId="{B484782C-676B-40F2-961A-0245B8037521}" destId="{C3D6F280-0708-48E1-BCA4-54EB84FD83A7}" srcOrd="0" destOrd="2" presId="urn:microsoft.com/office/officeart/2005/8/layout/vList6"/>
    <dgm:cxn modelId="{57965C9B-1E34-434F-BD7F-03F55F6FF563}" type="presOf" srcId="{960383AE-A2B3-42BB-A88C-AF0E3540B4C6}" destId="{D94426A8-FC3E-45C5-8078-CF6D9F138037}" srcOrd="0" destOrd="3" presId="urn:microsoft.com/office/officeart/2005/8/layout/vList6"/>
    <dgm:cxn modelId="{25684DF2-3C86-42A3-A62D-3BF97D642011}" srcId="{3645FCC9-2635-4277-8325-D0B2131E8067}" destId="{531F3E5A-D6F6-40AC-A9EB-EE009D7F3FD3}" srcOrd="1" destOrd="0" parTransId="{0157FFB2-AA93-4BCE-85E8-58E82BB51EEA}" sibTransId="{9B0C2CD9-C823-41BA-A625-565D83D90AE9}"/>
    <dgm:cxn modelId="{FE5FA69F-9724-49E2-A8A0-C8B2FD4A0377}" type="presOf" srcId="{AFE5DDDB-CBAD-40F3-AA49-22C6E4B1D50E}" destId="{C3D6F280-0708-48E1-BCA4-54EB84FD83A7}" srcOrd="0" destOrd="4" presId="urn:microsoft.com/office/officeart/2005/8/layout/vList6"/>
    <dgm:cxn modelId="{7F8DEEE2-AF99-4234-8BAA-7AD15ECD9989}" srcId="{E8A0D6FA-D246-4D38-8274-EA508408A27D}" destId="{D1F166DD-3823-40FB-B6AD-9CF083CAF389}" srcOrd="0" destOrd="0" parTransId="{64F5B6FF-969A-4B91-AA5B-F27140892E4A}" sibTransId="{98F88468-DB2C-4240-982D-55CDD04B20CF}"/>
    <dgm:cxn modelId="{CD291C73-4AAF-4FC8-AA0D-3D7325157B6C}" srcId="{E8A0D6FA-D246-4D38-8274-EA508408A27D}" destId="{91AE585E-10C7-434F-8C64-A8F1C35C3363}" srcOrd="2" destOrd="0" parTransId="{D5793533-89EC-498A-BF6E-38C5F4186A34}" sibTransId="{005A5F2C-D183-4C76-B952-1CF8ADAF22DF}"/>
    <dgm:cxn modelId="{9D5E4855-8466-480F-8500-231C8E67066F}" srcId="{E8A0D6FA-D246-4D38-8274-EA508408A27D}" destId="{BD390B3F-CF13-49E4-9005-E8E9D5E81FF8}" srcOrd="4" destOrd="0" parTransId="{11D44B64-2211-43C7-8BDB-9B4D0A0400C1}" sibTransId="{F293B705-7EA7-423B-B71E-4E4DBE80B5F8}"/>
    <dgm:cxn modelId="{A0E77D81-C899-414C-AEE6-DDFF953626EE}" srcId="{DDD966ED-F362-470A-80DE-7993DF155065}" destId="{4B8938E7-5273-47A2-B043-F5AAC37D995D}" srcOrd="1" destOrd="0" parTransId="{E1A44FAB-0BFC-4827-9EAA-CF162DDC8C54}" sibTransId="{3627D9EE-EB62-4D01-9D59-614273FA3134}"/>
    <dgm:cxn modelId="{6F725F6C-D914-43DF-8ED5-0970723655CB}" srcId="{10832AEF-875C-4694-8E02-5F5B4C87F8BA}" destId="{E8A0D6FA-D246-4D38-8274-EA508408A27D}" srcOrd="2" destOrd="0" parTransId="{E7DD754C-8F64-49E3-828B-DB9D8D14E185}" sibTransId="{E9BE7D77-64A2-4AAB-8700-B6EE528D928C}"/>
    <dgm:cxn modelId="{66638F80-A163-4630-BCE5-DF94015CDC2E}" type="presOf" srcId="{132DF23E-59EB-473D-9B01-CD01BD35BCEC}" destId="{02A6F353-623D-452C-BADF-BEA35B94D28A}" srcOrd="0" destOrd="1" presId="urn:microsoft.com/office/officeart/2005/8/layout/vList6"/>
    <dgm:cxn modelId="{A46981F6-BBC4-4865-B7AD-D755760A5B09}" srcId="{DDD966ED-F362-470A-80DE-7993DF155065}" destId="{E5E804F3-41BA-4CD5-8A38-D5E9CBDF648D}" srcOrd="0" destOrd="0" parTransId="{C9D4E95F-E22B-478F-8B7A-B7C3779CA077}" sibTransId="{0EDAE1FB-C928-4CDC-9DC2-78B6115022DB}"/>
    <dgm:cxn modelId="{00A04F46-BB1D-464E-988B-71FD33B8D068}" type="presOf" srcId="{A4916560-45F3-45A2-A458-E067A5701CE5}" destId="{02A6F353-623D-452C-BADF-BEA35B94D28A}" srcOrd="0" destOrd="2" presId="urn:microsoft.com/office/officeart/2005/8/layout/vList6"/>
    <dgm:cxn modelId="{42081F83-FE22-4A1E-BF3D-DD5680A313EE}" srcId="{E8A0D6FA-D246-4D38-8274-EA508408A27D}" destId="{7F34755D-99CE-447D-B809-C038C18BEF79}" srcOrd="1" destOrd="0" parTransId="{45663F09-DD47-4E76-BC07-A57F8A1AB713}" sibTransId="{E03781ED-9E00-4BE2-B150-93E5287A1896}"/>
    <dgm:cxn modelId="{E4D1C91D-F389-4041-8157-7384A493FDF3}" srcId="{3645FCC9-2635-4277-8325-D0B2131E8067}" destId="{CD7C787F-6D56-4144-86CB-EEB9A4AD3DC6}" srcOrd="0" destOrd="0" parTransId="{549DBDD8-6D40-4CB0-BD20-14C92ED6D0E0}" sibTransId="{A28EDDD8-ADD1-4265-9B6C-F621685C9D5A}"/>
    <dgm:cxn modelId="{78A0745C-D4C8-404B-B086-AFD16D22254B}" srcId="{DDD966ED-F362-470A-80DE-7993DF155065}" destId="{9D6D8631-878E-4FE8-885C-3382581E9D15}" srcOrd="2" destOrd="0" parTransId="{F676EE42-D1D1-457A-A02A-B4DC40D224F7}" sibTransId="{DCDE4E7C-14AB-45C7-95F5-85BF5140CD1D}"/>
    <dgm:cxn modelId="{CC0C6FEF-018B-40B1-A91D-60252647ED66}" srcId="{E8A0D6FA-D246-4D38-8274-EA508408A27D}" destId="{E7E9825E-BF74-4D5F-A117-97D96F2AF105}" srcOrd="3" destOrd="0" parTransId="{D3BB7EF2-C1BD-4B59-AAF7-F0A7C36E9566}" sibTransId="{6FC0225E-C6D2-4BB8-BD1C-4D3224699B27}"/>
    <dgm:cxn modelId="{32C87B35-C303-40DA-A7C8-CB3874210CBA}" srcId="{68A48FE5-E2BD-4059-980B-490A3B62C23A}" destId="{5ED9AFE8-928B-49CF-A41F-A359EA95719E}" srcOrd="6" destOrd="0" parTransId="{E72B21FC-9C57-4484-B7D5-369B829F3E71}" sibTransId="{345976BC-BF3F-4473-AEE6-51DBD27DEF59}"/>
    <dgm:cxn modelId="{9CA21822-C6FE-49D5-BE66-71AB2F48A715}" srcId="{68A48FE5-E2BD-4059-980B-490A3B62C23A}" destId="{B484782C-676B-40F2-961A-0245B8037521}" srcOrd="2" destOrd="0" parTransId="{5C434452-6A14-4BC6-B745-3B1D91A64D1D}" sibTransId="{AD64F660-32D8-46A9-9C43-FAE6A5B0A2CA}"/>
    <dgm:cxn modelId="{CDD832B8-51F5-4AC2-A0F2-88769CADAF2D}" srcId="{10832AEF-875C-4694-8E02-5F5B4C87F8BA}" destId="{3645FCC9-2635-4277-8325-D0B2131E8067}" srcOrd="3" destOrd="0" parTransId="{41B18C52-CA51-4B06-9AA2-EC45B748D913}" sibTransId="{8FF10663-9344-4CCA-AC2D-4F74B12A552D}"/>
    <dgm:cxn modelId="{E39A3F4D-BB77-4F09-89A0-13BEC49A1A32}" type="presOf" srcId="{BD390B3F-CF13-49E4-9005-E8E9D5E81FF8}" destId="{8DE9BF7F-8F59-4DD1-8712-CEE8AF2D5372}" srcOrd="0" destOrd="4" presId="urn:microsoft.com/office/officeart/2005/8/layout/vList6"/>
    <dgm:cxn modelId="{96837BD7-6B18-454F-BA95-445A2A5BE5A3}" srcId="{68A48FE5-E2BD-4059-980B-490A3B62C23A}" destId="{302B8B4E-A2F3-40BF-AC5B-50274281CFD3}" srcOrd="1" destOrd="0" parTransId="{7D8E0E1C-D21B-4C7B-AFD5-2A5D30B213CC}" sibTransId="{C9908A50-3672-467D-8AAB-2082DC3D1BF0}"/>
    <dgm:cxn modelId="{6213A2A3-1C11-4002-8E38-A6C3A05F9CD8}" srcId="{10832AEF-875C-4694-8E02-5F5B4C87F8BA}" destId="{68A48FE5-E2BD-4059-980B-490A3B62C23A}" srcOrd="1" destOrd="0" parTransId="{A5D95CE6-D23A-4562-B128-6C1B03C7A561}" sibTransId="{17A983A7-8F95-4951-97B1-EF46BD3159E2}"/>
    <dgm:cxn modelId="{66C997BC-E33B-4EA3-B935-2B07580EB2A1}" type="presOf" srcId="{68A48FE5-E2BD-4059-980B-490A3B62C23A}" destId="{04701AD7-88BD-499D-B898-26DEB1A47610}" srcOrd="0" destOrd="0" presId="urn:microsoft.com/office/officeart/2005/8/layout/vList6"/>
    <dgm:cxn modelId="{8E551336-90DE-417E-B2CD-7908AAD9E6FC}" type="presOf" srcId="{E6A009BA-DBA0-4187-8D50-B03EBA7F2405}" destId="{09F2A684-C249-42FA-9152-2B7B57059245}" srcOrd="0" destOrd="0" presId="urn:microsoft.com/office/officeart/2005/8/layout/vList6"/>
    <dgm:cxn modelId="{5F75FE6F-DDCE-4A63-AF6C-7BA61C5CF36C}" type="presOf" srcId="{DDD966ED-F362-470A-80DE-7993DF155065}" destId="{5738D558-C7A1-434F-AFAD-7EAC84B5AC29}" srcOrd="0" destOrd="0" presId="urn:microsoft.com/office/officeart/2005/8/layout/vList6"/>
    <dgm:cxn modelId="{817E94FA-DE31-4452-9640-9E7C3D6DB9DF}" type="presOf" srcId="{E5E804F3-41BA-4CD5-8A38-D5E9CBDF648D}" destId="{D94426A8-FC3E-45C5-8078-CF6D9F138037}" srcOrd="0" destOrd="0" presId="urn:microsoft.com/office/officeart/2005/8/layout/vList6"/>
    <dgm:cxn modelId="{CDAC908D-51FB-4461-B9D2-7503A7234266}" srcId="{10832AEF-875C-4694-8E02-5F5B4C87F8BA}" destId="{DDD966ED-F362-470A-80DE-7993DF155065}" srcOrd="0" destOrd="0" parTransId="{E7D5C047-D99A-4ABD-A1ED-74162F81BF22}" sibTransId="{DE7FED74-D266-4378-86AF-A104EB189186}"/>
    <dgm:cxn modelId="{5D40284B-8F8A-4B47-A431-8A7092623018}" type="presOf" srcId="{DBBF4A9E-5C4F-49F9-B62E-B9890E0C8C0B}" destId="{C3D6F280-0708-48E1-BCA4-54EB84FD83A7}" srcOrd="0" destOrd="0" presId="urn:microsoft.com/office/officeart/2005/8/layout/vList6"/>
    <dgm:cxn modelId="{DB3D1F60-C165-4D95-A875-D96FCE8453AF}" type="presOf" srcId="{7F34755D-99CE-447D-B809-C038C18BEF79}" destId="{8DE9BF7F-8F59-4DD1-8712-CEE8AF2D5372}" srcOrd="0" destOrd="1" presId="urn:microsoft.com/office/officeart/2005/8/layout/vList6"/>
    <dgm:cxn modelId="{E40BB4D8-4D71-46A0-BB2E-09950B83F09A}" srcId="{DDD966ED-F362-470A-80DE-7993DF155065}" destId="{960383AE-A2B3-42BB-A88C-AF0E3540B4C6}" srcOrd="3" destOrd="0" parTransId="{8E7B80F2-E061-4911-8718-B2449C7BB2C4}" sibTransId="{1D8F16B1-458B-4B1E-B8F9-8B635810269B}"/>
    <dgm:cxn modelId="{B05527C3-913A-4E8A-B3E0-ACC5A93F31AB}" srcId="{E6A009BA-DBA0-4187-8D50-B03EBA7F2405}" destId="{132DF23E-59EB-473D-9B01-CD01BD35BCEC}" srcOrd="1" destOrd="0" parTransId="{FCE6420E-A5D1-42C3-A194-4B7FAEB269D6}" sibTransId="{06D7D8F7-F03B-4C56-9EA6-B1526C5A951A}"/>
    <dgm:cxn modelId="{2734416A-1413-4B1A-93B3-6CF62240DC78}" type="presOf" srcId="{5ED9AFE8-928B-49CF-A41F-A359EA95719E}" destId="{C3D6F280-0708-48E1-BCA4-54EB84FD83A7}" srcOrd="0" destOrd="6" presId="urn:microsoft.com/office/officeart/2005/8/layout/vList6"/>
    <dgm:cxn modelId="{F38F325B-4F07-4AC6-AE95-233545A78812}" type="presOf" srcId="{4B8938E7-5273-47A2-B043-F5AAC37D995D}" destId="{D94426A8-FC3E-45C5-8078-CF6D9F138037}" srcOrd="0" destOrd="1" presId="urn:microsoft.com/office/officeart/2005/8/layout/vList6"/>
    <dgm:cxn modelId="{D5DE73F8-0FAA-4CCD-913C-96169C19F166}" type="presOf" srcId="{531F3E5A-D6F6-40AC-A9EB-EE009D7F3FD3}" destId="{D0014634-472B-4C7D-A40E-6570058C6861}" srcOrd="0" destOrd="1" presId="urn:microsoft.com/office/officeart/2005/8/layout/vList6"/>
    <dgm:cxn modelId="{8C110728-6299-4451-9262-EC642EECD1B1}" type="presOf" srcId="{0B5965DD-4F2A-43B2-A039-569ACE339E66}" destId="{C3D6F280-0708-48E1-BCA4-54EB84FD83A7}" srcOrd="0" destOrd="5" presId="urn:microsoft.com/office/officeart/2005/8/layout/vList6"/>
    <dgm:cxn modelId="{165A3668-6452-4BD8-A70D-5E396FE94B2F}" type="presOf" srcId="{9D6D8631-878E-4FE8-885C-3382581E9D15}" destId="{D94426A8-FC3E-45C5-8078-CF6D9F138037}" srcOrd="0" destOrd="2" presId="urn:microsoft.com/office/officeart/2005/8/layout/vList6"/>
    <dgm:cxn modelId="{460C7B74-566E-4676-81CC-15B32D1FE183}" type="presOf" srcId="{3645FCC9-2635-4277-8325-D0B2131E8067}" destId="{4249FE71-AA01-4DFE-ABF5-709B74414782}" srcOrd="0" destOrd="0" presId="urn:microsoft.com/office/officeart/2005/8/layout/vList6"/>
    <dgm:cxn modelId="{EFB766F8-23B0-40A9-833F-F55C7C020705}" type="presParOf" srcId="{7459A16A-B833-4503-B872-583D334593EE}" destId="{A02D183F-751B-4EAC-99DD-79EE7EFFE4E4}" srcOrd="0" destOrd="0" presId="urn:microsoft.com/office/officeart/2005/8/layout/vList6"/>
    <dgm:cxn modelId="{E414D118-7DDC-4C80-9CCD-7536DACAC909}" type="presParOf" srcId="{A02D183F-751B-4EAC-99DD-79EE7EFFE4E4}" destId="{5738D558-C7A1-434F-AFAD-7EAC84B5AC29}" srcOrd="0" destOrd="0" presId="urn:microsoft.com/office/officeart/2005/8/layout/vList6"/>
    <dgm:cxn modelId="{DBCB1E7F-5FE4-4A5C-A37E-49128324C1D4}" type="presParOf" srcId="{A02D183F-751B-4EAC-99DD-79EE7EFFE4E4}" destId="{D94426A8-FC3E-45C5-8078-CF6D9F138037}" srcOrd="1" destOrd="0" presId="urn:microsoft.com/office/officeart/2005/8/layout/vList6"/>
    <dgm:cxn modelId="{06AB8D89-9EAD-4819-8921-3CED7F65141B}" type="presParOf" srcId="{7459A16A-B833-4503-B872-583D334593EE}" destId="{5A1A20FA-CF4C-4EAF-A37A-A256700F8CDF}" srcOrd="1" destOrd="0" presId="urn:microsoft.com/office/officeart/2005/8/layout/vList6"/>
    <dgm:cxn modelId="{1370EC5B-88E3-468E-A948-42AFDC5CBDF8}" type="presParOf" srcId="{7459A16A-B833-4503-B872-583D334593EE}" destId="{EFE2965A-E6BE-43F0-8240-3B1901AEE71D}" srcOrd="2" destOrd="0" presId="urn:microsoft.com/office/officeart/2005/8/layout/vList6"/>
    <dgm:cxn modelId="{C8D3506D-D557-43D8-81AA-AC798ED4F6C9}" type="presParOf" srcId="{EFE2965A-E6BE-43F0-8240-3B1901AEE71D}" destId="{04701AD7-88BD-499D-B898-26DEB1A47610}" srcOrd="0" destOrd="0" presId="urn:microsoft.com/office/officeart/2005/8/layout/vList6"/>
    <dgm:cxn modelId="{D7924A3E-0942-4294-8796-A489EFC7B6AA}" type="presParOf" srcId="{EFE2965A-E6BE-43F0-8240-3B1901AEE71D}" destId="{C3D6F280-0708-48E1-BCA4-54EB84FD83A7}" srcOrd="1" destOrd="0" presId="urn:microsoft.com/office/officeart/2005/8/layout/vList6"/>
    <dgm:cxn modelId="{892D5F02-230F-405B-9C2A-9BB744E14292}" type="presParOf" srcId="{7459A16A-B833-4503-B872-583D334593EE}" destId="{28F902B1-1F66-4DA7-BD2F-25A218E7F707}" srcOrd="3" destOrd="0" presId="urn:microsoft.com/office/officeart/2005/8/layout/vList6"/>
    <dgm:cxn modelId="{A25E3F6B-C528-4466-BF44-9734392ADD60}" type="presParOf" srcId="{7459A16A-B833-4503-B872-583D334593EE}" destId="{6E063B5D-39ED-40A1-AB55-4B7FD49B513C}" srcOrd="4" destOrd="0" presId="urn:microsoft.com/office/officeart/2005/8/layout/vList6"/>
    <dgm:cxn modelId="{A46BA74A-07A2-4CF6-B1DC-5E896E43241E}" type="presParOf" srcId="{6E063B5D-39ED-40A1-AB55-4B7FD49B513C}" destId="{A6A314AC-21FF-4D2F-B790-8F0A365FDBAB}" srcOrd="0" destOrd="0" presId="urn:microsoft.com/office/officeart/2005/8/layout/vList6"/>
    <dgm:cxn modelId="{730E7389-E69C-4BE4-8C9E-B64EEC0190CF}" type="presParOf" srcId="{6E063B5D-39ED-40A1-AB55-4B7FD49B513C}" destId="{8DE9BF7F-8F59-4DD1-8712-CEE8AF2D5372}" srcOrd="1" destOrd="0" presId="urn:microsoft.com/office/officeart/2005/8/layout/vList6"/>
    <dgm:cxn modelId="{37F55C55-4C05-4A40-ACAD-3555409894B4}" type="presParOf" srcId="{7459A16A-B833-4503-B872-583D334593EE}" destId="{5765397A-FFE5-43B4-A3F2-E2303790D070}" srcOrd="5" destOrd="0" presId="urn:microsoft.com/office/officeart/2005/8/layout/vList6"/>
    <dgm:cxn modelId="{8D25F7F0-7DCF-4C9E-8623-7D4C4EC0C1E1}" type="presParOf" srcId="{7459A16A-B833-4503-B872-583D334593EE}" destId="{5ACB2E40-064E-4239-BD8A-8D4F10E70D1D}" srcOrd="6" destOrd="0" presId="urn:microsoft.com/office/officeart/2005/8/layout/vList6"/>
    <dgm:cxn modelId="{1007B6D8-163C-4147-9F67-5BBE2290E594}" type="presParOf" srcId="{5ACB2E40-064E-4239-BD8A-8D4F10E70D1D}" destId="{4249FE71-AA01-4DFE-ABF5-709B74414782}" srcOrd="0" destOrd="0" presId="urn:microsoft.com/office/officeart/2005/8/layout/vList6"/>
    <dgm:cxn modelId="{BBAF0D4F-402D-4B23-A067-37299DDF9533}" type="presParOf" srcId="{5ACB2E40-064E-4239-BD8A-8D4F10E70D1D}" destId="{D0014634-472B-4C7D-A40E-6570058C6861}" srcOrd="1" destOrd="0" presId="urn:microsoft.com/office/officeart/2005/8/layout/vList6"/>
    <dgm:cxn modelId="{7C75334B-2EFA-4C98-B16C-B9A9B7FE5165}" type="presParOf" srcId="{7459A16A-B833-4503-B872-583D334593EE}" destId="{28D7C004-9489-42DA-B9FD-EA67F632F7EF}" srcOrd="7" destOrd="0" presId="urn:microsoft.com/office/officeart/2005/8/layout/vList6"/>
    <dgm:cxn modelId="{5BB7CD1F-564A-43CF-A076-0AB3F8DFDB05}" type="presParOf" srcId="{7459A16A-B833-4503-B872-583D334593EE}" destId="{0B66B66C-ABDE-484D-9866-E81B40C8B734}" srcOrd="8" destOrd="0" presId="urn:microsoft.com/office/officeart/2005/8/layout/vList6"/>
    <dgm:cxn modelId="{34CCCE42-0DD7-4A7A-84D7-D7055F963836}" type="presParOf" srcId="{0B66B66C-ABDE-484D-9866-E81B40C8B734}" destId="{09F2A684-C249-42FA-9152-2B7B57059245}" srcOrd="0" destOrd="0" presId="urn:microsoft.com/office/officeart/2005/8/layout/vList6"/>
    <dgm:cxn modelId="{AA414F00-FCBD-4552-8E53-8697636EE06E}" type="presParOf" srcId="{0B66B66C-ABDE-484D-9866-E81B40C8B734}" destId="{02A6F353-623D-452C-BADF-BEA35B94D28A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0F7E48-F1C0-4512-B2BE-5BF3C243FCA6}">
      <dsp:nvSpPr>
        <dsp:cNvPr id="0" name=""/>
        <dsp:cNvSpPr/>
      </dsp:nvSpPr>
      <dsp:spPr>
        <a:xfrm>
          <a:off x="3819673" y="2257"/>
          <a:ext cx="1504652" cy="97802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Развитие речевого слуха</a:t>
          </a:r>
          <a:r>
            <a:rPr lang="ru-RU" sz="1100" kern="1200" dirty="0"/>
            <a:t> </a:t>
          </a:r>
        </a:p>
      </dsp:txBody>
      <dsp:txXfrm>
        <a:off x="3867416" y="50000"/>
        <a:ext cx="1409166" cy="882538"/>
      </dsp:txXfrm>
    </dsp:sp>
    <dsp:sp modelId="{1B66A5F5-B2BA-4E7F-B17A-B020D7CD777D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3067865" y="129528"/>
              </a:moveTo>
              <a:arcTo wR="2305905" hR="2305905" stAng="17357724" swAng="1502858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438007-66EF-4396-9758-B753F8C330C2}">
      <dsp:nvSpPr>
        <dsp:cNvPr id="0" name=""/>
        <dsp:cNvSpPr/>
      </dsp:nvSpPr>
      <dsp:spPr>
        <a:xfrm>
          <a:off x="5816646" y="1155210"/>
          <a:ext cx="1504652" cy="978024"/>
        </a:xfrm>
        <a:prstGeom prst="roundRect">
          <a:avLst/>
        </a:prstGeom>
        <a:solidFill>
          <a:schemeClr val="accent2">
            <a:hueOff val="2103675"/>
            <a:satOff val="-12379"/>
            <a:lumOff val="471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Развитие речевого дыхания</a:t>
          </a:r>
          <a:r>
            <a:rPr lang="ru-RU" sz="1100" kern="1200" dirty="0"/>
            <a:t> </a:t>
          </a:r>
        </a:p>
      </dsp:txBody>
      <dsp:txXfrm>
        <a:off x="5864389" y="1202953"/>
        <a:ext cx="1409166" cy="882538"/>
      </dsp:txXfrm>
    </dsp:sp>
    <dsp:sp modelId="{B1AE80A3-3AA6-41DA-A584-6C3F0F6BB89C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4517945" y="1654692"/>
              </a:moveTo>
              <a:arcTo wR="2305905" hR="2305905" stAng="20615750" swAng="1968499"/>
            </a:path>
          </a:pathLst>
        </a:custGeom>
        <a:noFill/>
        <a:ln w="12700" cap="flat" cmpd="sng" algn="ctr">
          <a:solidFill>
            <a:schemeClr val="accent2">
              <a:hueOff val="2103675"/>
              <a:satOff val="-12379"/>
              <a:lumOff val="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98E692-AF6E-48D5-AD22-C586AF16ED27}">
      <dsp:nvSpPr>
        <dsp:cNvPr id="0" name=""/>
        <dsp:cNvSpPr/>
      </dsp:nvSpPr>
      <dsp:spPr>
        <a:xfrm>
          <a:off x="5816646" y="3461115"/>
          <a:ext cx="1504652" cy="978024"/>
        </a:xfrm>
        <a:prstGeom prst="roundRect">
          <a:avLst/>
        </a:prstGeom>
        <a:solidFill>
          <a:schemeClr val="accent2">
            <a:hueOff val="4207349"/>
            <a:satOff val="-24758"/>
            <a:lumOff val="94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Развитие голоса </a:t>
          </a:r>
        </a:p>
      </dsp:txBody>
      <dsp:txXfrm>
        <a:off x="5864389" y="3508858"/>
        <a:ext cx="1409166" cy="882538"/>
      </dsp:txXfrm>
    </dsp:sp>
    <dsp:sp modelId="{611AC1A6-A65B-4319-8D05-4727D9620596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3917623" y="3955015"/>
              </a:moveTo>
              <a:arcTo wR="2305905" hR="2305905" stAng="2739418" swAng="1502858"/>
            </a:path>
          </a:pathLst>
        </a:custGeom>
        <a:noFill/>
        <a:ln w="12700" cap="flat" cmpd="sng" algn="ctr">
          <a:solidFill>
            <a:schemeClr val="accent2">
              <a:hueOff val="4207349"/>
              <a:satOff val="-24758"/>
              <a:lumOff val="94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640571-3C5C-4259-923A-5162C1BAA758}">
      <dsp:nvSpPr>
        <dsp:cNvPr id="0" name=""/>
        <dsp:cNvSpPr/>
      </dsp:nvSpPr>
      <dsp:spPr>
        <a:xfrm>
          <a:off x="3819673" y="4614068"/>
          <a:ext cx="1504652" cy="978024"/>
        </a:xfrm>
        <a:prstGeom prst="roundRect">
          <a:avLst/>
        </a:prstGeom>
        <a:solidFill>
          <a:schemeClr val="accent2">
            <a:hueOff val="6311024"/>
            <a:satOff val="-37137"/>
            <a:lumOff val="141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Формирование правильного произношения</a:t>
          </a:r>
        </a:p>
      </dsp:txBody>
      <dsp:txXfrm>
        <a:off x="3867416" y="4661811"/>
        <a:ext cx="1409166" cy="882538"/>
      </dsp:txXfrm>
    </dsp:sp>
    <dsp:sp modelId="{04A2BD47-D532-4731-A59B-E3B2C70C4AF5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1543945" y="4482282"/>
              </a:moveTo>
              <a:arcTo wR="2305905" hR="2305905" stAng="6557724" swAng="1502858"/>
            </a:path>
          </a:pathLst>
        </a:custGeom>
        <a:noFill/>
        <a:ln w="12700" cap="flat" cmpd="sng" algn="ctr">
          <a:solidFill>
            <a:schemeClr val="accent2">
              <a:hueOff val="6311024"/>
              <a:satOff val="-37137"/>
              <a:lumOff val="141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B58C7F9-C108-4E28-8656-5E9C8BDBF761}">
      <dsp:nvSpPr>
        <dsp:cNvPr id="0" name=""/>
        <dsp:cNvSpPr/>
      </dsp:nvSpPr>
      <dsp:spPr>
        <a:xfrm>
          <a:off x="1822701" y="3461115"/>
          <a:ext cx="1504652" cy="978024"/>
        </a:xfrm>
        <a:prstGeom prst="roundRect">
          <a:avLst/>
        </a:prstGeom>
        <a:solidFill>
          <a:schemeClr val="accent2">
            <a:hueOff val="8414699"/>
            <a:satOff val="-49516"/>
            <a:lumOff val="188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Формирование темпа и ритма, слитности и плавности речи</a:t>
          </a:r>
          <a:endParaRPr lang="ru-RU" sz="1100" kern="1200" dirty="0"/>
        </a:p>
      </dsp:txBody>
      <dsp:txXfrm>
        <a:off x="1870444" y="3508858"/>
        <a:ext cx="1409166" cy="882538"/>
      </dsp:txXfrm>
    </dsp:sp>
    <dsp:sp modelId="{B8AB4B1A-D744-4D90-9B4B-E50621C9DCF8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93865" y="2957118"/>
              </a:moveTo>
              <a:arcTo wR="2305905" hR="2305905" stAng="9815750" swAng="1968499"/>
            </a:path>
          </a:pathLst>
        </a:custGeom>
        <a:noFill/>
        <a:ln w="12700" cap="flat" cmpd="sng" algn="ctr">
          <a:solidFill>
            <a:schemeClr val="accent2">
              <a:hueOff val="8414699"/>
              <a:satOff val="-49516"/>
              <a:lumOff val="188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D87A67-86EB-474C-BEB6-796A03C41C9B}">
      <dsp:nvSpPr>
        <dsp:cNvPr id="0" name=""/>
        <dsp:cNvSpPr/>
      </dsp:nvSpPr>
      <dsp:spPr>
        <a:xfrm>
          <a:off x="1822701" y="1155210"/>
          <a:ext cx="1504652" cy="978024"/>
        </a:xfrm>
        <a:prstGeom prst="roundRect">
          <a:avLst/>
        </a:prstGeom>
        <a:solidFill>
          <a:schemeClr val="accent2">
            <a:hueOff val="10518374"/>
            <a:satOff val="-61895"/>
            <a:lumOff val="235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b="1" kern="1200" dirty="0"/>
            <a:t>Формирование интонационных средств выразительности</a:t>
          </a:r>
          <a:endParaRPr lang="ru-RU" sz="1100" kern="1200" dirty="0"/>
        </a:p>
      </dsp:txBody>
      <dsp:txXfrm>
        <a:off x="1870444" y="1202953"/>
        <a:ext cx="1409166" cy="882538"/>
      </dsp:txXfrm>
    </dsp:sp>
    <dsp:sp modelId="{627AD921-27DB-4233-A745-0FB6DFE25AC3}">
      <dsp:nvSpPr>
        <dsp:cNvPr id="0" name=""/>
        <dsp:cNvSpPr/>
      </dsp:nvSpPr>
      <dsp:spPr>
        <a:xfrm>
          <a:off x="2266094" y="491269"/>
          <a:ext cx="4611810" cy="4611810"/>
        </a:xfrm>
        <a:custGeom>
          <a:avLst/>
          <a:gdLst/>
          <a:ahLst/>
          <a:cxnLst/>
          <a:rect l="0" t="0" r="0" b="0"/>
          <a:pathLst>
            <a:path>
              <a:moveTo>
                <a:pt x="694186" y="656795"/>
              </a:moveTo>
              <a:arcTo wR="2305905" hR="2305905" stAng="13539418" swAng="1502858"/>
            </a:path>
          </a:pathLst>
        </a:custGeom>
        <a:noFill/>
        <a:ln w="12700" cap="flat" cmpd="sng" algn="ctr">
          <a:solidFill>
            <a:schemeClr val="accent2">
              <a:hueOff val="10518374"/>
              <a:satOff val="-61895"/>
              <a:lumOff val="2355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E18E05-0D81-43F0-9302-B75B087F4139}">
      <dsp:nvSpPr>
        <dsp:cNvPr id="0" name=""/>
        <dsp:cNvSpPr/>
      </dsp:nvSpPr>
      <dsp:spPr>
        <a:xfrm>
          <a:off x="3022735" y="2304254"/>
          <a:ext cx="1513767" cy="1592241"/>
        </a:xfrm>
        <a:prstGeom prst="ellipse">
          <a:avLst/>
        </a:prstGeom>
        <a:solidFill>
          <a:srgbClr val="C0000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/>
            <a:t>Звуковая культура речи</a:t>
          </a:r>
        </a:p>
      </dsp:txBody>
      <dsp:txXfrm>
        <a:off x="3244421" y="2537432"/>
        <a:ext cx="1070395" cy="1125885"/>
      </dsp:txXfrm>
    </dsp:sp>
    <dsp:sp modelId="{0E86BE69-FAB1-498C-A17E-CCEFC1884665}">
      <dsp:nvSpPr>
        <dsp:cNvPr id="0" name=""/>
        <dsp:cNvSpPr/>
      </dsp:nvSpPr>
      <dsp:spPr>
        <a:xfrm rot="16200000">
          <a:off x="3315498" y="1826029"/>
          <a:ext cx="928240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28240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56413" y="1816928"/>
        <a:ext cx="46412" cy="46412"/>
      </dsp:txXfrm>
    </dsp:sp>
    <dsp:sp modelId="{BC42EBB3-5416-417D-9E6A-4B9E52C082CE}">
      <dsp:nvSpPr>
        <dsp:cNvPr id="0" name=""/>
        <dsp:cNvSpPr/>
      </dsp:nvSpPr>
      <dsp:spPr>
        <a:xfrm>
          <a:off x="2998640" y="-139981"/>
          <a:ext cx="1561957" cy="151599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правильное произношение звуков</a:t>
          </a:r>
        </a:p>
      </dsp:txBody>
      <dsp:txXfrm>
        <a:off x="3227383" y="82031"/>
        <a:ext cx="1104471" cy="1071971"/>
      </dsp:txXfrm>
    </dsp:sp>
    <dsp:sp modelId="{E507C691-526F-41A4-9F56-DC27C2EAEE29}">
      <dsp:nvSpPr>
        <dsp:cNvPr id="0" name=""/>
        <dsp:cNvSpPr/>
      </dsp:nvSpPr>
      <dsp:spPr>
        <a:xfrm rot="18360000">
          <a:off x="4052336" y="2086974"/>
          <a:ext cx="906627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06627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82984" y="2078414"/>
        <a:ext cx="45331" cy="45331"/>
      </dsp:txXfrm>
    </dsp:sp>
    <dsp:sp modelId="{C9880073-2359-4E33-803C-A7BA465F5089}">
      <dsp:nvSpPr>
        <dsp:cNvPr id="0" name=""/>
        <dsp:cNvSpPr/>
      </dsp:nvSpPr>
      <dsp:spPr>
        <a:xfrm>
          <a:off x="4476672" y="279775"/>
          <a:ext cx="1524082" cy="1624659"/>
        </a:xfrm>
        <a:prstGeom prst="ellipse">
          <a:avLst/>
        </a:prstGeom>
        <a:solidFill>
          <a:schemeClr val="accent2">
            <a:hueOff val="1168708"/>
            <a:satOff val="-6877"/>
            <a:lumOff val="26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правильное произношение слов</a:t>
          </a:r>
        </a:p>
      </dsp:txBody>
      <dsp:txXfrm>
        <a:off x="4699869" y="517701"/>
        <a:ext cx="1077688" cy="1148807"/>
      </dsp:txXfrm>
    </dsp:sp>
    <dsp:sp modelId="{A49CE4FF-AD78-4432-8BB1-F7EAB49C4CA5}">
      <dsp:nvSpPr>
        <dsp:cNvPr id="0" name=""/>
        <dsp:cNvSpPr/>
      </dsp:nvSpPr>
      <dsp:spPr>
        <a:xfrm rot="20520000">
          <a:off x="4478445" y="2697618"/>
          <a:ext cx="994644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94644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50901" y="2686857"/>
        <a:ext cx="49732" cy="49732"/>
      </dsp:txXfrm>
    </dsp:sp>
    <dsp:sp modelId="{7365EDD1-55F2-4FE1-9D4C-DEE15815F744}">
      <dsp:nvSpPr>
        <dsp:cNvPr id="0" name=""/>
        <dsp:cNvSpPr/>
      </dsp:nvSpPr>
      <dsp:spPr>
        <a:xfrm>
          <a:off x="5416116" y="1575923"/>
          <a:ext cx="1448732" cy="1514722"/>
        </a:xfrm>
        <a:prstGeom prst="ellipse">
          <a:avLst/>
        </a:prstGeom>
        <a:solidFill>
          <a:schemeClr val="accent2">
            <a:hueOff val="2337416"/>
            <a:satOff val="-13754"/>
            <a:lumOff val="52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/>
            <a:t>г</a:t>
          </a: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ромкость и скорость речевого высказывания</a:t>
          </a:r>
        </a:p>
      </dsp:txBody>
      <dsp:txXfrm>
        <a:off x="5628278" y="1797749"/>
        <a:ext cx="1024408" cy="1071070"/>
      </dsp:txXfrm>
    </dsp:sp>
    <dsp:sp modelId="{FFEAFA33-1C25-4A74-B071-19873D32789E}">
      <dsp:nvSpPr>
        <dsp:cNvPr id="0" name=""/>
        <dsp:cNvSpPr/>
      </dsp:nvSpPr>
      <dsp:spPr>
        <a:xfrm rot="1080000">
          <a:off x="4479994" y="3465142"/>
          <a:ext cx="931346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31346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22383" y="3455963"/>
        <a:ext cx="46567" cy="46567"/>
      </dsp:txXfrm>
    </dsp:sp>
    <dsp:sp modelId="{09944FF4-46D9-4985-B16D-F0465FF843C5}">
      <dsp:nvSpPr>
        <dsp:cNvPr id="0" name=""/>
        <dsp:cNvSpPr/>
      </dsp:nvSpPr>
      <dsp:spPr>
        <a:xfrm>
          <a:off x="5348635" y="3088091"/>
          <a:ext cx="1583695" cy="1558751"/>
        </a:xfrm>
        <a:prstGeom prst="ellipse">
          <a:avLst/>
        </a:prstGeom>
        <a:solidFill>
          <a:schemeClr val="accent2">
            <a:hueOff val="3506125"/>
            <a:satOff val="-20632"/>
            <a:lumOff val="78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ритм</a:t>
          </a:r>
        </a:p>
      </dsp:txBody>
      <dsp:txXfrm>
        <a:off x="5580562" y="3316365"/>
        <a:ext cx="1119841" cy="1102203"/>
      </dsp:txXfrm>
    </dsp:sp>
    <dsp:sp modelId="{DD58D081-2F42-4ABB-AA02-BFF6D6AADCB9}">
      <dsp:nvSpPr>
        <dsp:cNvPr id="0" name=""/>
        <dsp:cNvSpPr/>
      </dsp:nvSpPr>
      <dsp:spPr>
        <a:xfrm rot="3240000">
          <a:off x="4045897" y="4098202"/>
          <a:ext cx="937866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37866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491384" y="4088861"/>
        <a:ext cx="46893" cy="46893"/>
      </dsp:txXfrm>
    </dsp:sp>
    <dsp:sp modelId="{926448EA-1E6D-4F72-A0C2-38137FABE3C0}">
      <dsp:nvSpPr>
        <dsp:cNvPr id="0" name=""/>
        <dsp:cNvSpPr/>
      </dsp:nvSpPr>
      <dsp:spPr>
        <a:xfrm>
          <a:off x="4517801" y="4320889"/>
          <a:ext cx="1441824" cy="1575514"/>
        </a:xfrm>
        <a:prstGeom prst="ellipse">
          <a:avLst/>
        </a:prstGeom>
        <a:solidFill>
          <a:schemeClr val="accent2">
            <a:hueOff val="4674833"/>
            <a:satOff val="-27509"/>
            <a:lumOff val="1047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паузы</a:t>
          </a:r>
        </a:p>
      </dsp:txBody>
      <dsp:txXfrm>
        <a:off x="4728951" y="4551618"/>
        <a:ext cx="1019524" cy="1114056"/>
      </dsp:txXfrm>
    </dsp:sp>
    <dsp:sp modelId="{D78459EA-CAA2-4B2B-891E-693A47A90FC5}">
      <dsp:nvSpPr>
        <dsp:cNvPr id="0" name=""/>
        <dsp:cNvSpPr/>
      </dsp:nvSpPr>
      <dsp:spPr>
        <a:xfrm rot="5400000">
          <a:off x="3311467" y="4350543"/>
          <a:ext cx="936303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36303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756211" y="4341240"/>
        <a:ext cx="46815" cy="46815"/>
      </dsp:txXfrm>
    </dsp:sp>
    <dsp:sp modelId="{93A1D346-8749-4575-B97F-A35904B64139}">
      <dsp:nvSpPr>
        <dsp:cNvPr id="0" name=""/>
        <dsp:cNvSpPr/>
      </dsp:nvSpPr>
      <dsp:spPr>
        <a:xfrm>
          <a:off x="3072381" y="4832800"/>
          <a:ext cx="1414475" cy="1499869"/>
        </a:xfrm>
        <a:prstGeom prst="ellipse">
          <a:avLst/>
        </a:prstGeom>
        <a:solidFill>
          <a:schemeClr val="accent2">
            <a:hueOff val="5843541"/>
            <a:satOff val="-34386"/>
            <a:lumOff val="1308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тембр</a:t>
          </a:r>
        </a:p>
      </dsp:txBody>
      <dsp:txXfrm>
        <a:off x="3279526" y="5052451"/>
        <a:ext cx="1000185" cy="1060567"/>
      </dsp:txXfrm>
    </dsp:sp>
    <dsp:sp modelId="{B93BC91A-A0D6-4061-ABED-9CC315B91BB6}">
      <dsp:nvSpPr>
        <dsp:cNvPr id="0" name=""/>
        <dsp:cNvSpPr/>
      </dsp:nvSpPr>
      <dsp:spPr>
        <a:xfrm rot="7560000">
          <a:off x="2547925" y="4112239"/>
          <a:ext cx="972567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72567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09894" y="4102030"/>
        <a:ext cx="48628" cy="48628"/>
      </dsp:txXfrm>
    </dsp:sp>
    <dsp:sp modelId="{DC4DF35A-C15E-4ABF-B241-06698C8D0790}">
      <dsp:nvSpPr>
        <dsp:cNvPr id="0" name=""/>
        <dsp:cNvSpPr/>
      </dsp:nvSpPr>
      <dsp:spPr>
        <a:xfrm>
          <a:off x="1568668" y="4392490"/>
          <a:ext cx="1503712" cy="1432311"/>
        </a:xfrm>
        <a:prstGeom prst="ellipse">
          <a:avLst/>
        </a:prstGeom>
        <a:solidFill>
          <a:schemeClr val="accent2">
            <a:hueOff val="7012249"/>
            <a:satOff val="-41263"/>
            <a:lumOff val="157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solidFill>
                <a:schemeClr val="tx1">
                  <a:lumMod val="95000"/>
                  <a:lumOff val="5000"/>
                </a:schemeClr>
              </a:solidFill>
            </a:rPr>
            <a:t>логическое ударение </a:t>
          </a:r>
        </a:p>
      </dsp:txBody>
      <dsp:txXfrm>
        <a:off x="1788882" y="4602247"/>
        <a:ext cx="1063284" cy="1012797"/>
      </dsp:txXfrm>
    </dsp:sp>
    <dsp:sp modelId="{DA8384CE-37C3-47DA-B238-2E0EDF964F18}">
      <dsp:nvSpPr>
        <dsp:cNvPr id="0" name=""/>
        <dsp:cNvSpPr/>
      </dsp:nvSpPr>
      <dsp:spPr>
        <a:xfrm rot="9720000">
          <a:off x="2179821" y="3460086"/>
          <a:ext cx="898621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898621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606667" y="3451725"/>
        <a:ext cx="44931" cy="44931"/>
      </dsp:txXfrm>
    </dsp:sp>
    <dsp:sp modelId="{58D3F940-9A5D-4ECC-BC1B-40A97935CBA3}">
      <dsp:nvSpPr>
        <dsp:cNvPr id="0" name=""/>
        <dsp:cNvSpPr/>
      </dsp:nvSpPr>
      <dsp:spPr>
        <a:xfrm>
          <a:off x="589244" y="3096342"/>
          <a:ext cx="1659021" cy="1542248"/>
        </a:xfrm>
        <a:prstGeom prst="ellipse">
          <a:avLst/>
        </a:prstGeom>
        <a:solidFill>
          <a:schemeClr val="accent2">
            <a:hueOff val="8180957"/>
            <a:satOff val="-48141"/>
            <a:lumOff val="1832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нормальное </a:t>
          </a:r>
          <a:r>
            <a:rPr lang="ru-RU" sz="1200" b="1" kern="1200" dirty="0" err="1">
              <a:solidFill>
                <a:schemeClr val="tx1">
                  <a:lumMod val="95000"/>
                  <a:lumOff val="5000"/>
                </a:schemeClr>
              </a:solidFill>
            </a:rPr>
            <a:t>функционирова-ние</a:t>
          </a: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000" b="1" kern="1200" dirty="0" err="1">
              <a:solidFill>
                <a:schemeClr val="tx1">
                  <a:lumMod val="95000"/>
                  <a:lumOff val="5000"/>
                </a:schemeClr>
              </a:solidFill>
            </a:rPr>
            <a:t>речедвигательного</a:t>
          </a:r>
          <a:r>
            <a:rPr lang="ru-RU" sz="10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 аппарата</a:t>
          </a:r>
        </a:p>
      </dsp:txBody>
      <dsp:txXfrm>
        <a:off x="832202" y="3322199"/>
        <a:ext cx="1173105" cy="1090534"/>
      </dsp:txXfrm>
    </dsp:sp>
    <dsp:sp modelId="{124F8461-09F7-4070-ACF3-682197D5A33B}">
      <dsp:nvSpPr>
        <dsp:cNvPr id="0" name=""/>
        <dsp:cNvSpPr/>
      </dsp:nvSpPr>
      <dsp:spPr>
        <a:xfrm rot="11880000">
          <a:off x="2149676" y="2707680"/>
          <a:ext cx="929522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29522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591200" y="2698547"/>
        <a:ext cx="46476" cy="46476"/>
      </dsp:txXfrm>
    </dsp:sp>
    <dsp:sp modelId="{CFFE0A50-D4D4-40A9-B260-990B82F5DBA1}">
      <dsp:nvSpPr>
        <dsp:cNvPr id="0" name=""/>
        <dsp:cNvSpPr/>
      </dsp:nvSpPr>
      <dsp:spPr>
        <a:xfrm>
          <a:off x="621272" y="1584174"/>
          <a:ext cx="1594964" cy="1498219"/>
        </a:xfrm>
        <a:prstGeom prst="ellipse">
          <a:avLst/>
        </a:prstGeom>
        <a:solidFill>
          <a:schemeClr val="accent2">
            <a:hueOff val="9349666"/>
            <a:satOff val="-55018"/>
            <a:lumOff val="2093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нормальное функционирование слухового аппарата</a:t>
          </a:r>
        </a:p>
      </dsp:txBody>
      <dsp:txXfrm>
        <a:off x="854849" y="1803583"/>
        <a:ext cx="1127810" cy="1059401"/>
      </dsp:txXfrm>
    </dsp:sp>
    <dsp:sp modelId="{A028E84D-2F5C-4394-B04D-BAF0296AF46E}">
      <dsp:nvSpPr>
        <dsp:cNvPr id="0" name=""/>
        <dsp:cNvSpPr/>
      </dsp:nvSpPr>
      <dsp:spPr>
        <a:xfrm rot="14040000">
          <a:off x="2543173" y="2057880"/>
          <a:ext cx="978552" cy="28210"/>
        </a:xfrm>
        <a:custGeom>
          <a:avLst/>
          <a:gdLst/>
          <a:ahLst/>
          <a:cxnLst/>
          <a:rect l="0" t="0" r="0" b="0"/>
          <a:pathLst>
            <a:path>
              <a:moveTo>
                <a:pt x="0" y="14105"/>
              </a:moveTo>
              <a:lnTo>
                <a:pt x="978552" y="14105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007986" y="2047521"/>
        <a:ext cx="48927" cy="48927"/>
      </dsp:txXfrm>
    </dsp:sp>
    <dsp:sp modelId="{CD63B371-B842-48B0-83D7-7F4650C2AF20}">
      <dsp:nvSpPr>
        <dsp:cNvPr id="0" name=""/>
        <dsp:cNvSpPr/>
      </dsp:nvSpPr>
      <dsp:spPr>
        <a:xfrm>
          <a:off x="1616711" y="360040"/>
          <a:ext cx="1407626" cy="1464127"/>
        </a:xfrm>
        <a:prstGeom prst="ellipse">
          <a:avLst/>
        </a:prstGeom>
        <a:solidFill>
          <a:schemeClr val="accent2">
            <a:hueOff val="10518374"/>
            <a:satOff val="-61895"/>
            <a:lumOff val="235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наличие полноценной окружающей речевой среды</a:t>
          </a:r>
        </a:p>
      </dsp:txBody>
      <dsp:txXfrm>
        <a:off x="1822853" y="574456"/>
        <a:ext cx="995342" cy="10352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41B63D-62DF-4BF3-B40F-91642E4F6AB6}">
      <dsp:nvSpPr>
        <dsp:cNvPr id="0" name=""/>
        <dsp:cNvSpPr/>
      </dsp:nvSpPr>
      <dsp:spPr>
        <a:xfrm>
          <a:off x="-5723657" y="-876608"/>
          <a:ext cx="6818383" cy="6818383"/>
        </a:xfrm>
        <a:prstGeom prst="blockArc">
          <a:avLst>
            <a:gd name="adj1" fmla="val 18900000"/>
            <a:gd name="adj2" fmla="val 2700000"/>
            <a:gd name="adj3" fmla="val 317"/>
          </a:avLst>
        </a:prstGeom>
        <a:noFill/>
        <a:ln w="285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D16006-32FD-429A-8B4F-C09B6684EDB0}">
      <dsp:nvSpPr>
        <dsp:cNvPr id="0" name=""/>
        <dsp:cNvSpPr/>
      </dsp:nvSpPr>
      <dsp:spPr>
        <a:xfrm>
          <a:off x="355321" y="230262"/>
          <a:ext cx="7098633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у детей правильного звукопроизношения</a:t>
          </a:r>
        </a:p>
      </dsp:txBody>
      <dsp:txXfrm>
        <a:off x="355321" y="230262"/>
        <a:ext cx="7098633" cy="460322"/>
      </dsp:txXfrm>
    </dsp:sp>
    <dsp:sp modelId="{F2B70052-4FE7-4F55-9D07-40BE13126607}">
      <dsp:nvSpPr>
        <dsp:cNvPr id="0" name=""/>
        <dsp:cNvSpPr/>
      </dsp:nvSpPr>
      <dsp:spPr>
        <a:xfrm>
          <a:off x="67619" y="172722"/>
          <a:ext cx="575402" cy="575402"/>
        </a:xfrm>
        <a:prstGeom prst="ellipse">
          <a:avLst/>
        </a:prstGeom>
        <a:solidFill>
          <a:srgbClr val="FF99FF"/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197B6B-AB68-443C-A81E-54C012C4EB6B}">
      <dsp:nvSpPr>
        <dsp:cNvPr id="0" name=""/>
        <dsp:cNvSpPr/>
      </dsp:nvSpPr>
      <dsp:spPr>
        <a:xfrm>
          <a:off x="772184" y="921151"/>
          <a:ext cx="6681770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35560" rIns="35560" bIns="3556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четкого и ясного произнесения слов в соответствии с языковыми нормами</a:t>
          </a:r>
        </a:p>
      </dsp:txBody>
      <dsp:txXfrm>
        <a:off x="772184" y="921151"/>
        <a:ext cx="6681770" cy="460322"/>
      </dsp:txXfrm>
    </dsp:sp>
    <dsp:sp modelId="{F63A4F26-70DF-49EC-81DA-8102F36CF4EA}">
      <dsp:nvSpPr>
        <dsp:cNvPr id="0" name=""/>
        <dsp:cNvSpPr/>
      </dsp:nvSpPr>
      <dsp:spPr>
        <a:xfrm>
          <a:off x="484483" y="863610"/>
          <a:ext cx="575402" cy="575402"/>
        </a:xfrm>
        <a:prstGeom prst="ellipse">
          <a:avLst/>
        </a:prstGeom>
        <a:solidFill>
          <a:srgbClr val="FF6699"/>
        </a:solidFill>
        <a:ln w="28575" cap="flat" cmpd="sng" algn="ctr">
          <a:solidFill>
            <a:schemeClr val="accent3">
              <a:hueOff val="112369"/>
              <a:satOff val="-4425"/>
              <a:lumOff val="215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0E85033-A821-4EA8-92BA-CF263B66966C}">
      <dsp:nvSpPr>
        <dsp:cNvPr id="0" name=""/>
        <dsp:cNvSpPr/>
      </dsp:nvSpPr>
      <dsp:spPr>
        <a:xfrm>
          <a:off x="1000623" y="1611533"/>
          <a:ext cx="6453331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развития голосового  и речевого аппарата (умения регулировать громкость произнесения слов и фраз)</a:t>
          </a:r>
        </a:p>
      </dsp:txBody>
      <dsp:txXfrm>
        <a:off x="1000623" y="1611533"/>
        <a:ext cx="6453331" cy="460322"/>
      </dsp:txXfrm>
    </dsp:sp>
    <dsp:sp modelId="{B5814FC8-0288-4503-B225-B4182A92C00A}">
      <dsp:nvSpPr>
        <dsp:cNvPr id="0" name=""/>
        <dsp:cNvSpPr/>
      </dsp:nvSpPr>
      <dsp:spPr>
        <a:xfrm>
          <a:off x="712922" y="1553992"/>
          <a:ext cx="575402" cy="575402"/>
        </a:xfrm>
        <a:prstGeom prst="ellipse">
          <a:avLst/>
        </a:prstGeom>
        <a:solidFill>
          <a:srgbClr val="FF0066"/>
        </a:solidFill>
        <a:ln w="28575" cap="flat" cmpd="sng" algn="ctr">
          <a:solidFill>
            <a:schemeClr val="accent3">
              <a:hueOff val="224738"/>
              <a:satOff val="-8850"/>
              <a:lumOff val="431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984672-9294-40B9-AADA-AA17E420B415}">
      <dsp:nvSpPr>
        <dsp:cNvPr id="0" name=""/>
        <dsp:cNvSpPr/>
      </dsp:nvSpPr>
      <dsp:spPr>
        <a:xfrm>
          <a:off x="1073561" y="2302421"/>
          <a:ext cx="6380393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выработки умеренного темпа речи</a:t>
          </a:r>
        </a:p>
      </dsp:txBody>
      <dsp:txXfrm>
        <a:off x="1073561" y="2302421"/>
        <a:ext cx="6380393" cy="460322"/>
      </dsp:txXfrm>
    </dsp:sp>
    <dsp:sp modelId="{30197CBC-14F5-4D4E-8025-960B3561C703}">
      <dsp:nvSpPr>
        <dsp:cNvPr id="0" name=""/>
        <dsp:cNvSpPr/>
      </dsp:nvSpPr>
      <dsp:spPr>
        <a:xfrm>
          <a:off x="785860" y="2244881"/>
          <a:ext cx="575402" cy="575402"/>
        </a:xfrm>
        <a:prstGeom prst="ellipse">
          <a:avLst/>
        </a:prstGeom>
        <a:solidFill>
          <a:srgbClr val="FF0000"/>
        </a:solidFill>
        <a:ln w="28575" cap="flat" cmpd="sng" algn="ctr">
          <a:solidFill>
            <a:schemeClr val="accent3">
              <a:hueOff val="337107"/>
              <a:satOff val="-13274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F94140-16BE-480F-9647-E2DD8FDCBDE6}">
      <dsp:nvSpPr>
        <dsp:cNvPr id="0" name=""/>
        <dsp:cNvSpPr/>
      </dsp:nvSpPr>
      <dsp:spPr>
        <a:xfrm>
          <a:off x="1000623" y="2993310"/>
          <a:ext cx="6453331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правильного речевого дыхания</a:t>
          </a:r>
        </a:p>
      </dsp:txBody>
      <dsp:txXfrm>
        <a:off x="1000623" y="2993310"/>
        <a:ext cx="6453331" cy="460322"/>
      </dsp:txXfrm>
    </dsp:sp>
    <dsp:sp modelId="{3656A64F-1378-48E8-BD6B-2AE6933B9840}">
      <dsp:nvSpPr>
        <dsp:cNvPr id="0" name=""/>
        <dsp:cNvSpPr/>
      </dsp:nvSpPr>
      <dsp:spPr>
        <a:xfrm>
          <a:off x="712922" y="2935770"/>
          <a:ext cx="575402" cy="575402"/>
        </a:xfrm>
        <a:prstGeom prst="ellipse">
          <a:avLst/>
        </a:prstGeom>
        <a:solidFill>
          <a:srgbClr val="CC0000"/>
        </a:solidFill>
        <a:ln w="28575" cap="flat" cmpd="sng" algn="ctr">
          <a:solidFill>
            <a:schemeClr val="accent3">
              <a:hueOff val="449476"/>
              <a:satOff val="-17699"/>
              <a:lumOff val="862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64979F2-7AD4-4F93-93FE-9F2F0DA951FA}">
      <dsp:nvSpPr>
        <dsp:cNvPr id="0" name=""/>
        <dsp:cNvSpPr/>
      </dsp:nvSpPr>
      <dsp:spPr>
        <a:xfrm>
          <a:off x="772184" y="3683692"/>
          <a:ext cx="6681770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Формирования навыков умелого использования интонационных средств выразительности (изменение в зависимости от содержания высказывания высоты и силы голоса, темпа речи</a:t>
          </a:r>
          <a:r>
            <a:rPr lang="ru-RU" sz="12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.)</a:t>
          </a:r>
        </a:p>
      </dsp:txBody>
      <dsp:txXfrm>
        <a:off x="772184" y="3683692"/>
        <a:ext cx="6681770" cy="460322"/>
      </dsp:txXfrm>
    </dsp:sp>
    <dsp:sp modelId="{94C93F87-92AF-4FF6-A8C5-59020D8262A1}">
      <dsp:nvSpPr>
        <dsp:cNvPr id="0" name=""/>
        <dsp:cNvSpPr/>
      </dsp:nvSpPr>
      <dsp:spPr>
        <a:xfrm>
          <a:off x="484483" y="3626152"/>
          <a:ext cx="575402" cy="575402"/>
        </a:xfrm>
        <a:prstGeom prst="ellipse">
          <a:avLst/>
        </a:prstGeom>
        <a:solidFill>
          <a:srgbClr val="CC0066"/>
        </a:solidFill>
        <a:ln w="28575" cap="flat" cmpd="sng" algn="ctr">
          <a:solidFill>
            <a:schemeClr val="accent3">
              <a:hueOff val="561845"/>
              <a:satOff val="-22124"/>
              <a:lumOff val="10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6EDB093-C8F0-4CA3-A2E9-C0CBDD507FC1}">
      <dsp:nvSpPr>
        <dsp:cNvPr id="0" name=""/>
        <dsp:cNvSpPr/>
      </dsp:nvSpPr>
      <dsp:spPr>
        <a:xfrm>
          <a:off x="355321" y="4374581"/>
          <a:ext cx="7098633" cy="460322"/>
        </a:xfrm>
        <a:prstGeom prst="rect">
          <a:avLst/>
        </a:prstGeom>
        <a:noFill/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5381" tIns="40640" rIns="40640" bIns="4064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>
                  <a:lumMod val="95000"/>
                  <a:lumOff val="5000"/>
                </a:schemeClr>
              </a:solidFill>
            </a:rPr>
            <a:t>развитие слухового внимания и речевого слуха</a:t>
          </a:r>
        </a:p>
      </dsp:txBody>
      <dsp:txXfrm>
        <a:off x="355321" y="4374581"/>
        <a:ext cx="7098633" cy="460322"/>
      </dsp:txXfrm>
    </dsp:sp>
    <dsp:sp modelId="{01C2C2B8-22A6-4AD9-ABBA-FE529AACBA79}">
      <dsp:nvSpPr>
        <dsp:cNvPr id="0" name=""/>
        <dsp:cNvSpPr/>
      </dsp:nvSpPr>
      <dsp:spPr>
        <a:xfrm>
          <a:off x="67619" y="4317040"/>
          <a:ext cx="575402" cy="575402"/>
        </a:xfrm>
        <a:prstGeom prst="ellipse">
          <a:avLst/>
        </a:prstGeom>
        <a:solidFill>
          <a:srgbClr val="990099"/>
        </a:solidFill>
        <a:ln w="28575" cap="flat" cmpd="sng" algn="ctr">
          <a:solidFill>
            <a:schemeClr val="accent3">
              <a:hueOff val="674214"/>
              <a:satOff val="-26549"/>
              <a:lumOff val="1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B17817-5A42-4751-9D05-528C4D77A3E5}">
      <dsp:nvSpPr>
        <dsp:cNvPr id="0" name=""/>
        <dsp:cNvSpPr/>
      </dsp:nvSpPr>
      <dsp:spPr>
        <a:xfrm>
          <a:off x="4784886" y="1761001"/>
          <a:ext cx="91440" cy="4193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19310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71B1A-E95F-4911-81FD-729A2AACA9F5}">
      <dsp:nvSpPr>
        <dsp:cNvPr id="0" name=""/>
        <dsp:cNvSpPr/>
      </dsp:nvSpPr>
      <dsp:spPr>
        <a:xfrm>
          <a:off x="3490051" y="420471"/>
          <a:ext cx="1340554" cy="42501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1451"/>
              </a:lnTo>
              <a:lnTo>
                <a:pt x="1340554" y="291451"/>
              </a:lnTo>
              <a:lnTo>
                <a:pt x="1340554" y="425014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C30C97-5785-4518-B335-59112E777D05}">
      <dsp:nvSpPr>
        <dsp:cNvPr id="0" name=""/>
        <dsp:cNvSpPr/>
      </dsp:nvSpPr>
      <dsp:spPr>
        <a:xfrm>
          <a:off x="2187386" y="1761001"/>
          <a:ext cx="881073" cy="419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5748"/>
              </a:lnTo>
              <a:lnTo>
                <a:pt x="881073" y="285748"/>
              </a:lnTo>
              <a:lnTo>
                <a:pt x="881073" y="419310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B00C0C-EE64-46DB-A900-AA9825A74F6D}">
      <dsp:nvSpPr>
        <dsp:cNvPr id="0" name=""/>
        <dsp:cNvSpPr/>
      </dsp:nvSpPr>
      <dsp:spPr>
        <a:xfrm>
          <a:off x="1306313" y="1761001"/>
          <a:ext cx="881073" cy="419310"/>
        </a:xfrm>
        <a:custGeom>
          <a:avLst/>
          <a:gdLst/>
          <a:ahLst/>
          <a:cxnLst/>
          <a:rect l="0" t="0" r="0" b="0"/>
          <a:pathLst>
            <a:path>
              <a:moveTo>
                <a:pt x="881073" y="0"/>
              </a:moveTo>
              <a:lnTo>
                <a:pt x="881073" y="285748"/>
              </a:lnTo>
              <a:lnTo>
                <a:pt x="0" y="285748"/>
              </a:lnTo>
              <a:lnTo>
                <a:pt x="0" y="419310"/>
              </a:lnTo>
            </a:path>
          </a:pathLst>
        </a:custGeom>
        <a:noFill/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88AE3A-B823-4264-949D-C00D5E8B10F2}">
      <dsp:nvSpPr>
        <dsp:cNvPr id="0" name=""/>
        <dsp:cNvSpPr/>
      </dsp:nvSpPr>
      <dsp:spPr>
        <a:xfrm>
          <a:off x="2187386" y="420471"/>
          <a:ext cx="1302665" cy="425014"/>
        </a:xfrm>
        <a:custGeom>
          <a:avLst/>
          <a:gdLst/>
          <a:ahLst/>
          <a:cxnLst/>
          <a:rect l="0" t="0" r="0" b="0"/>
          <a:pathLst>
            <a:path>
              <a:moveTo>
                <a:pt x="1302665" y="0"/>
              </a:moveTo>
              <a:lnTo>
                <a:pt x="1302665" y="291451"/>
              </a:lnTo>
              <a:lnTo>
                <a:pt x="0" y="291451"/>
              </a:lnTo>
              <a:lnTo>
                <a:pt x="0" y="425014"/>
              </a:lnTo>
            </a:path>
          </a:pathLst>
        </a:custGeom>
        <a:noFill/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A053CB-1C49-4CFB-8959-084A81DCEF09}">
      <dsp:nvSpPr>
        <dsp:cNvPr id="0" name=""/>
        <dsp:cNvSpPr/>
      </dsp:nvSpPr>
      <dsp:spPr>
        <a:xfrm>
          <a:off x="2769173" y="-3485"/>
          <a:ext cx="1441756" cy="423956"/>
        </a:xfrm>
        <a:prstGeom prst="roundRect">
          <a:avLst>
            <a:gd name="adj" fmla="val 10000"/>
          </a:avLst>
        </a:prstGeom>
        <a:solidFill>
          <a:srgbClr val="7030A0"/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D77857-AE5E-46B7-BA95-CBD9F3E4BE0A}">
      <dsp:nvSpPr>
        <dsp:cNvPr id="0" name=""/>
        <dsp:cNvSpPr/>
      </dsp:nvSpPr>
      <dsp:spPr>
        <a:xfrm>
          <a:off x="2929368" y="148699"/>
          <a:ext cx="1441756" cy="4239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Основные направления</a:t>
          </a:r>
        </a:p>
      </dsp:txBody>
      <dsp:txXfrm>
        <a:off x="2941785" y="161116"/>
        <a:ext cx="1416922" cy="399122"/>
      </dsp:txXfrm>
    </dsp:sp>
    <dsp:sp modelId="{E9176E65-59A7-4107-A82C-23C6D6114A36}">
      <dsp:nvSpPr>
        <dsp:cNvPr id="0" name=""/>
        <dsp:cNvSpPr/>
      </dsp:nvSpPr>
      <dsp:spPr>
        <a:xfrm>
          <a:off x="1466508" y="845485"/>
          <a:ext cx="1441756" cy="9155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B67F00B-B021-43EE-B27F-F93C679AFAD5}">
      <dsp:nvSpPr>
        <dsp:cNvPr id="0" name=""/>
        <dsp:cNvSpPr/>
      </dsp:nvSpPr>
      <dsp:spPr>
        <a:xfrm>
          <a:off x="1626703" y="997671"/>
          <a:ext cx="1441756" cy="915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развитие восприятия речи</a:t>
          </a:r>
        </a:p>
      </dsp:txBody>
      <dsp:txXfrm>
        <a:off x="1653518" y="1024486"/>
        <a:ext cx="1388126" cy="861885"/>
      </dsp:txXfrm>
    </dsp:sp>
    <dsp:sp modelId="{0EF8233F-847E-4AB5-9EC6-112B2AF07A8B}">
      <dsp:nvSpPr>
        <dsp:cNvPr id="0" name=""/>
        <dsp:cNvSpPr/>
      </dsp:nvSpPr>
      <dsp:spPr>
        <a:xfrm>
          <a:off x="585434" y="2180312"/>
          <a:ext cx="1441756" cy="9155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5A1719-1E0C-4858-9C63-2007FE1C6972}">
      <dsp:nvSpPr>
        <dsp:cNvPr id="0" name=""/>
        <dsp:cNvSpPr/>
      </dsp:nvSpPr>
      <dsp:spPr>
        <a:xfrm>
          <a:off x="745630" y="2332497"/>
          <a:ext cx="1441756" cy="915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слухового внимания</a:t>
          </a:r>
        </a:p>
      </dsp:txBody>
      <dsp:txXfrm>
        <a:off x="772445" y="2359312"/>
        <a:ext cx="1388126" cy="861885"/>
      </dsp:txXfrm>
    </dsp:sp>
    <dsp:sp modelId="{A8CCF218-572E-4685-8748-8606E41B82D2}">
      <dsp:nvSpPr>
        <dsp:cNvPr id="0" name=""/>
        <dsp:cNvSpPr/>
      </dsp:nvSpPr>
      <dsp:spPr>
        <a:xfrm>
          <a:off x="2347581" y="2180312"/>
          <a:ext cx="1441756" cy="9155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A1828C-3F19-4120-B163-1145909F24F8}">
      <dsp:nvSpPr>
        <dsp:cNvPr id="0" name=""/>
        <dsp:cNvSpPr/>
      </dsp:nvSpPr>
      <dsp:spPr>
        <a:xfrm>
          <a:off x="2507776" y="2332497"/>
          <a:ext cx="1441756" cy="915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речевого слуха</a:t>
          </a:r>
        </a:p>
      </dsp:txBody>
      <dsp:txXfrm>
        <a:off x="2534591" y="2359312"/>
        <a:ext cx="1388126" cy="861885"/>
      </dsp:txXfrm>
    </dsp:sp>
    <dsp:sp modelId="{BBA49E49-45D7-4120-A13D-57575E0224CC}">
      <dsp:nvSpPr>
        <dsp:cNvPr id="0" name=""/>
        <dsp:cNvSpPr/>
      </dsp:nvSpPr>
      <dsp:spPr>
        <a:xfrm>
          <a:off x="4109728" y="845485"/>
          <a:ext cx="1441756" cy="91551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BC404C-0762-4E4F-A03E-04DCE33E9A59}">
      <dsp:nvSpPr>
        <dsp:cNvPr id="0" name=""/>
        <dsp:cNvSpPr/>
      </dsp:nvSpPr>
      <dsp:spPr>
        <a:xfrm>
          <a:off x="4269923" y="997671"/>
          <a:ext cx="1441756" cy="915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развитие </a:t>
          </a:r>
          <a:r>
            <a:rPr lang="ru-RU" sz="1100" kern="1200" dirty="0" err="1"/>
            <a:t>речедвигательного</a:t>
          </a:r>
          <a:r>
            <a:rPr lang="ru-RU" sz="1100" kern="1200" dirty="0"/>
            <a:t> аппарата </a:t>
          </a:r>
        </a:p>
      </dsp:txBody>
      <dsp:txXfrm>
        <a:off x="4296738" y="1024486"/>
        <a:ext cx="1388126" cy="861885"/>
      </dsp:txXfrm>
    </dsp:sp>
    <dsp:sp modelId="{338A089C-ED85-445C-A432-D24097AC1D6D}">
      <dsp:nvSpPr>
        <dsp:cNvPr id="0" name=""/>
        <dsp:cNvSpPr/>
      </dsp:nvSpPr>
      <dsp:spPr>
        <a:xfrm>
          <a:off x="4109728" y="2180312"/>
          <a:ext cx="1441756" cy="91551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231A48-BD53-4697-92E8-559BF7078E0C}">
      <dsp:nvSpPr>
        <dsp:cNvPr id="0" name=""/>
        <dsp:cNvSpPr/>
      </dsp:nvSpPr>
      <dsp:spPr>
        <a:xfrm>
          <a:off x="4269923" y="2332497"/>
          <a:ext cx="1441756" cy="91551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/>
            <a:t>артикуляционного, голосового, речевого дыхания</a:t>
          </a:r>
        </a:p>
      </dsp:txBody>
      <dsp:txXfrm>
        <a:off x="4296738" y="2359312"/>
        <a:ext cx="1388126" cy="86188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9B456-5102-4D64-8954-2AF473305CFE}">
      <dsp:nvSpPr>
        <dsp:cNvPr id="0" name=""/>
        <dsp:cNvSpPr/>
      </dsp:nvSpPr>
      <dsp:spPr>
        <a:xfrm>
          <a:off x="2230788" y="1440756"/>
          <a:ext cx="3071848" cy="269151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/>
            <a:t>Формирование звуковой культуры речи</a:t>
          </a:r>
        </a:p>
      </dsp:txBody>
      <dsp:txXfrm>
        <a:off x="2680650" y="1834920"/>
        <a:ext cx="2172124" cy="1903191"/>
      </dsp:txXfrm>
    </dsp:sp>
    <dsp:sp modelId="{A2B6E0DB-561E-4327-86FA-EFE48954BED9}">
      <dsp:nvSpPr>
        <dsp:cNvPr id="0" name=""/>
        <dsp:cNvSpPr/>
      </dsp:nvSpPr>
      <dsp:spPr>
        <a:xfrm rot="8026079">
          <a:off x="4392980" y="1722350"/>
          <a:ext cx="318745" cy="487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4473865" y="1785419"/>
        <a:ext cx="223122" cy="292789"/>
      </dsp:txXfrm>
    </dsp:sp>
    <dsp:sp modelId="{A633416D-AE39-4F37-8705-E0DB23E2037A}">
      <dsp:nvSpPr>
        <dsp:cNvPr id="0" name=""/>
        <dsp:cNvSpPr/>
      </dsp:nvSpPr>
      <dsp:spPr>
        <a:xfrm>
          <a:off x="3905352" y="111410"/>
          <a:ext cx="2570067" cy="23777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Специальные занятия</a:t>
          </a:r>
        </a:p>
      </dsp:txBody>
      <dsp:txXfrm>
        <a:off x="4281730" y="459616"/>
        <a:ext cx="1817311" cy="1681288"/>
      </dsp:txXfrm>
    </dsp:sp>
    <dsp:sp modelId="{E192A5A7-0BA8-4E25-8640-CC82DDE47B1C}">
      <dsp:nvSpPr>
        <dsp:cNvPr id="0" name=""/>
        <dsp:cNvSpPr/>
      </dsp:nvSpPr>
      <dsp:spPr>
        <a:xfrm rot="11679072">
          <a:off x="5082542" y="2901246"/>
          <a:ext cx="112589" cy="487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224738"/>
            <a:satOff val="-8850"/>
            <a:lumOff val="4314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5115770" y="3003114"/>
        <a:ext cx="78812" cy="292789"/>
      </dsp:txXfrm>
    </dsp:sp>
    <dsp:sp modelId="{8F1CDBEE-F251-403D-86A9-0E4814C27DF4}">
      <dsp:nvSpPr>
        <dsp:cNvPr id="0" name=""/>
        <dsp:cNvSpPr/>
      </dsp:nvSpPr>
      <dsp:spPr>
        <a:xfrm>
          <a:off x="4985432" y="2152110"/>
          <a:ext cx="2719423" cy="2616996"/>
        </a:xfrm>
        <a:prstGeom prst="ellipse">
          <a:avLst/>
        </a:prstGeom>
        <a:solidFill>
          <a:schemeClr val="accent3">
            <a:hueOff val="224738"/>
            <a:satOff val="-8850"/>
            <a:lumOff val="4314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Входит в содержание других занятий</a:t>
          </a:r>
        </a:p>
      </dsp:txBody>
      <dsp:txXfrm>
        <a:off x="5383682" y="2535360"/>
        <a:ext cx="1922923" cy="1850496"/>
      </dsp:txXfrm>
    </dsp:sp>
    <dsp:sp modelId="{FE465EDE-B817-4D2A-8F2D-A26CB5862622}">
      <dsp:nvSpPr>
        <dsp:cNvPr id="0" name=""/>
        <dsp:cNvSpPr/>
      </dsp:nvSpPr>
      <dsp:spPr>
        <a:xfrm rot="16036460">
          <a:off x="3630062" y="3549650"/>
          <a:ext cx="369194" cy="487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449476"/>
            <a:satOff val="-17699"/>
            <a:lumOff val="862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 rot="10800000">
        <a:off x="3688074" y="3702562"/>
        <a:ext cx="258436" cy="292789"/>
      </dsp:txXfrm>
    </dsp:sp>
    <dsp:sp modelId="{15DCC298-4F8D-4F71-A1F8-4EC419B96E19}">
      <dsp:nvSpPr>
        <dsp:cNvPr id="0" name=""/>
        <dsp:cNvSpPr/>
      </dsp:nvSpPr>
      <dsp:spPr>
        <a:xfrm>
          <a:off x="2622407" y="3434241"/>
          <a:ext cx="2457159" cy="2244912"/>
        </a:xfrm>
        <a:prstGeom prst="ellipse">
          <a:avLst/>
        </a:prstGeom>
        <a:solidFill>
          <a:schemeClr val="accent3">
            <a:hueOff val="449476"/>
            <a:satOff val="-17699"/>
            <a:lumOff val="8627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Входит в  режимные моменты</a:t>
          </a:r>
        </a:p>
      </dsp:txBody>
      <dsp:txXfrm>
        <a:off x="2982250" y="3763001"/>
        <a:ext cx="1737473" cy="1587392"/>
      </dsp:txXfrm>
    </dsp:sp>
    <dsp:sp modelId="{982BC39E-880C-4D9A-A342-C8C7DF0E85B3}">
      <dsp:nvSpPr>
        <dsp:cNvPr id="0" name=""/>
        <dsp:cNvSpPr/>
      </dsp:nvSpPr>
      <dsp:spPr>
        <a:xfrm rot="21160313">
          <a:off x="2328387" y="2714669"/>
          <a:ext cx="199493" cy="4879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674214"/>
            <a:satOff val="-26549"/>
            <a:lumOff val="1294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500" kern="1200"/>
        </a:p>
      </dsp:txBody>
      <dsp:txXfrm>
        <a:off x="2328631" y="2816082"/>
        <a:ext cx="139645" cy="292789"/>
      </dsp:txXfrm>
    </dsp:sp>
    <dsp:sp modelId="{ABF720B5-A619-495D-BFC1-0BC4A412FC94}">
      <dsp:nvSpPr>
        <dsp:cNvPr id="0" name=""/>
        <dsp:cNvSpPr/>
      </dsp:nvSpPr>
      <dsp:spPr>
        <a:xfrm>
          <a:off x="0" y="1792460"/>
          <a:ext cx="2631247" cy="2618541"/>
        </a:xfrm>
        <a:prstGeom prst="ellipse">
          <a:avLst/>
        </a:prstGeom>
        <a:solidFill>
          <a:schemeClr val="accent3">
            <a:hueOff val="674214"/>
            <a:satOff val="-26549"/>
            <a:lumOff val="12941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Интегрированные занятия со специалистами ДОУ</a:t>
          </a:r>
        </a:p>
      </dsp:txBody>
      <dsp:txXfrm>
        <a:off x="385337" y="2175936"/>
        <a:ext cx="1860573" cy="18515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2D5FEA-C023-4D7C-848D-26CE9759B9A0}">
      <dsp:nvSpPr>
        <dsp:cNvPr id="0" name=""/>
        <dsp:cNvSpPr/>
      </dsp:nvSpPr>
      <dsp:spPr>
        <a:xfrm>
          <a:off x="-7003" y="-145071"/>
          <a:ext cx="4986023" cy="5248153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EA25DE-DA88-48C7-8325-07CD1A5A49A3}">
      <dsp:nvSpPr>
        <dsp:cNvPr id="0" name=""/>
        <dsp:cNvSpPr/>
      </dsp:nvSpPr>
      <dsp:spPr>
        <a:xfrm>
          <a:off x="2486008" y="0"/>
          <a:ext cx="6521994" cy="49580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развитие восприятия речи</a:t>
          </a:r>
        </a:p>
      </dsp:txBody>
      <dsp:txXfrm>
        <a:off x="2486008" y="0"/>
        <a:ext cx="3260997" cy="1487406"/>
      </dsp:txXfrm>
    </dsp:sp>
    <dsp:sp modelId="{64DC205D-4A0E-489C-B1DB-0D507C5281DD}">
      <dsp:nvSpPr>
        <dsp:cNvPr id="0" name=""/>
        <dsp:cNvSpPr/>
      </dsp:nvSpPr>
      <dsp:spPr>
        <a:xfrm>
          <a:off x="874656" y="1487406"/>
          <a:ext cx="3222703" cy="3222703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337107"/>
            <a:satOff val="-13274"/>
            <a:lumOff val="6471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226EFDB-A8B3-44E2-8D30-29C185675ABE}">
      <dsp:nvSpPr>
        <dsp:cNvPr id="0" name=""/>
        <dsp:cNvSpPr/>
      </dsp:nvSpPr>
      <dsp:spPr>
        <a:xfrm>
          <a:off x="2486008" y="1842902"/>
          <a:ext cx="6521994" cy="251171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337107"/>
              <a:satOff val="-13274"/>
              <a:lumOff val="647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развитие </a:t>
          </a:r>
          <a:r>
            <a:rPr lang="ru-RU" sz="2400" kern="1200" dirty="0" err="1"/>
            <a:t>речедвигательного</a:t>
          </a:r>
          <a:r>
            <a:rPr lang="ru-RU" sz="2400" kern="1200" dirty="0"/>
            <a:t> аппарата </a:t>
          </a:r>
        </a:p>
      </dsp:txBody>
      <dsp:txXfrm>
        <a:off x="2486008" y="1842902"/>
        <a:ext cx="3260997" cy="1159251"/>
      </dsp:txXfrm>
    </dsp:sp>
    <dsp:sp modelId="{A50CA17C-C566-498D-9E02-B49BFC4BF3FC}">
      <dsp:nvSpPr>
        <dsp:cNvPr id="0" name=""/>
        <dsp:cNvSpPr/>
      </dsp:nvSpPr>
      <dsp:spPr>
        <a:xfrm>
          <a:off x="1742307" y="2974808"/>
          <a:ext cx="1487401" cy="1487401"/>
        </a:xfrm>
        <a:prstGeom prst="pie">
          <a:avLst>
            <a:gd name="adj1" fmla="val 5400000"/>
            <a:gd name="adj2" fmla="val 16200000"/>
          </a:avLst>
        </a:prstGeom>
        <a:solidFill>
          <a:schemeClr val="accent3">
            <a:hueOff val="674214"/>
            <a:satOff val="-26549"/>
            <a:lumOff val="12941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0770D9-839A-4979-A859-DF0D00C99B33}">
      <dsp:nvSpPr>
        <dsp:cNvPr id="0" name=""/>
        <dsp:cNvSpPr/>
      </dsp:nvSpPr>
      <dsp:spPr>
        <a:xfrm>
          <a:off x="2486008" y="2974808"/>
          <a:ext cx="6521994" cy="148740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3">
              <a:hueOff val="674214"/>
              <a:satOff val="-26549"/>
              <a:lumOff val="1294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/>
            <a:t>формирование произносительной стороны речи </a:t>
          </a:r>
        </a:p>
      </dsp:txBody>
      <dsp:txXfrm>
        <a:off x="2486008" y="2974808"/>
        <a:ext cx="3260997" cy="1487401"/>
      </dsp:txXfrm>
    </dsp:sp>
    <dsp:sp modelId="{EDFB742B-9ECC-4D8D-980F-CA6EC42F976D}">
      <dsp:nvSpPr>
        <dsp:cNvPr id="0" name=""/>
        <dsp:cNvSpPr/>
      </dsp:nvSpPr>
      <dsp:spPr>
        <a:xfrm>
          <a:off x="5747005" y="0"/>
          <a:ext cx="3260997" cy="1487406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развитие восприятия речи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развитие речевого слуха (фонематический, </a:t>
          </a:r>
          <a:r>
            <a:rPr lang="ru-RU" sz="1600" kern="1200" dirty="0" err="1"/>
            <a:t>звуковысотный</a:t>
          </a:r>
          <a:r>
            <a:rPr lang="ru-RU" sz="1600" kern="1200" dirty="0"/>
            <a:t>, ритмический слух, восприятия темпа, силы голоса, тембра речи )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/>
            <a:t>совершенствование </a:t>
          </a:r>
          <a:r>
            <a:rPr lang="ru-RU" sz="1600" kern="1200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фонематического восприятия</a:t>
          </a:r>
          <a:r>
            <a:rPr lang="ru-RU" sz="1400" kern="1200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.</a:t>
          </a:r>
          <a:endParaRPr lang="ru-RU" sz="1400" kern="1200" dirty="0"/>
        </a:p>
      </dsp:txBody>
      <dsp:txXfrm>
        <a:off x="5747005" y="0"/>
        <a:ext cx="3260997" cy="1487406"/>
      </dsp:txXfrm>
    </dsp:sp>
    <dsp:sp modelId="{8785E4BE-6530-4DA8-AF6B-03188EE62340}">
      <dsp:nvSpPr>
        <dsp:cNvPr id="0" name=""/>
        <dsp:cNvSpPr/>
      </dsp:nvSpPr>
      <dsp:spPr>
        <a:xfrm>
          <a:off x="5747005" y="1487406"/>
          <a:ext cx="3260997" cy="1487401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effectLst/>
              <a:latin typeface="Times New Roman"/>
              <a:ea typeface="Times New Roman"/>
            </a:rPr>
            <a:t>артикуляционного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effectLst/>
              <a:latin typeface="Times New Roman"/>
              <a:ea typeface="Times New Roman"/>
            </a:rPr>
            <a:t>голосового</a:t>
          </a:r>
          <a:endParaRPr lang="ru-RU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effectLst/>
              <a:latin typeface="Times New Roman"/>
              <a:ea typeface="Times New Roman"/>
            </a:rPr>
            <a:t>речевого дыхания</a:t>
          </a:r>
          <a:endParaRPr lang="ru-RU" sz="1900" kern="1200" dirty="0"/>
        </a:p>
      </dsp:txBody>
      <dsp:txXfrm>
        <a:off x="5747005" y="1487406"/>
        <a:ext cx="3260997" cy="1487401"/>
      </dsp:txXfrm>
    </dsp:sp>
    <dsp:sp modelId="{B1BF8626-03F1-478D-9116-688DFA1ABE51}">
      <dsp:nvSpPr>
        <dsp:cNvPr id="0" name=""/>
        <dsp:cNvSpPr/>
      </dsp:nvSpPr>
      <dsp:spPr>
        <a:xfrm>
          <a:off x="5747005" y="2974808"/>
          <a:ext cx="3260997" cy="1487401"/>
        </a:xfrm>
        <a:prstGeom prst="rect">
          <a:avLst/>
        </a:prstGeom>
        <a:noFill/>
        <a:ln w="285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правильное произношение звуков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/>
            <a:t>четкая дикция</a:t>
          </a: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900" kern="1200" dirty="0">
              <a:solidFill>
                <a:schemeClr val="tx1"/>
              </a:solidFill>
              <a:effectLst/>
              <a:latin typeface="Times New Roman"/>
              <a:ea typeface="Times New Roman"/>
              <a:cs typeface="Times New Roman"/>
            </a:rPr>
            <a:t> интонационные средства выразительности</a:t>
          </a:r>
          <a:endParaRPr lang="ru-RU" sz="1900" kern="1200" dirty="0"/>
        </a:p>
      </dsp:txBody>
      <dsp:txXfrm>
        <a:off x="5747005" y="2974808"/>
        <a:ext cx="3260997" cy="1487401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426A8-FC3E-45C5-8078-CF6D9F138037}">
      <dsp:nvSpPr>
        <dsp:cNvPr id="0" name=""/>
        <dsp:cNvSpPr/>
      </dsp:nvSpPr>
      <dsp:spPr>
        <a:xfrm>
          <a:off x="3657599" y="2930"/>
          <a:ext cx="5486400" cy="7279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наличие данного звука в слове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выбрать слова с заданным звуком из ряда других слов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выделить слова с заданным звуком из фразы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часто повторяемый звук в словах</a:t>
          </a:r>
        </a:p>
      </dsp:txBody>
      <dsp:txXfrm>
        <a:off x="3657599" y="93929"/>
        <a:ext cx="5213404" cy="545992"/>
      </dsp:txXfrm>
    </dsp:sp>
    <dsp:sp modelId="{5738D558-C7A1-434F-AFAD-7EAC84B5AC29}">
      <dsp:nvSpPr>
        <dsp:cNvPr id="0" name=""/>
        <dsp:cNvSpPr/>
      </dsp:nvSpPr>
      <dsp:spPr>
        <a:xfrm>
          <a:off x="0" y="2930"/>
          <a:ext cx="3657600" cy="72799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/>
            <a:t>Фонематическое восприятие</a:t>
          </a:r>
          <a:endParaRPr lang="ru-RU" sz="2100" kern="1200" dirty="0"/>
        </a:p>
      </dsp:txBody>
      <dsp:txXfrm>
        <a:off x="35538" y="38468"/>
        <a:ext cx="3586524" cy="656914"/>
      </dsp:txXfrm>
    </dsp:sp>
    <dsp:sp modelId="{C3D6F280-0708-48E1-BCA4-54EB84FD83A7}">
      <dsp:nvSpPr>
        <dsp:cNvPr id="0" name=""/>
        <dsp:cNvSpPr/>
      </dsp:nvSpPr>
      <dsp:spPr>
        <a:xfrm>
          <a:off x="3659385" y="803720"/>
          <a:ext cx="5475689" cy="221976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2854227"/>
            <a:satOff val="-14926"/>
            <a:lumOff val="-899"/>
            <a:alphaOff val="0"/>
          </a:schemeClr>
        </a:solidFill>
        <a:ln w="28575" cap="flat" cmpd="sng" algn="ctr">
          <a:solidFill>
            <a:schemeClr val="accent2">
              <a:tint val="40000"/>
              <a:alpha val="90000"/>
              <a:hueOff val="2854227"/>
              <a:satOff val="-14926"/>
              <a:lumOff val="-8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найти смысловые неточности в речи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на слух громкость звучания голоса в речи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на слух скорость звучания речи, ее интонационную выразительность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на слух тембр голоса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определить ударение в слове, его ритмическую структуру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выделить акцентируемое слово во фразе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выявить неточности в тексте и правильно подобрать рифму, подходящую по смыслу</a:t>
          </a:r>
        </a:p>
      </dsp:txBody>
      <dsp:txXfrm>
        <a:off x="3659385" y="1081190"/>
        <a:ext cx="4643279" cy="1664820"/>
      </dsp:txXfrm>
    </dsp:sp>
    <dsp:sp modelId="{04701AD7-88BD-499D-B898-26DEB1A47610}">
      <dsp:nvSpPr>
        <dsp:cNvPr id="0" name=""/>
        <dsp:cNvSpPr/>
      </dsp:nvSpPr>
      <dsp:spPr>
        <a:xfrm>
          <a:off x="8925" y="1549605"/>
          <a:ext cx="3650459" cy="727990"/>
        </a:xfrm>
        <a:prstGeom prst="roundRect">
          <a:avLst/>
        </a:prstGeom>
        <a:solidFill>
          <a:schemeClr val="accent2">
            <a:hueOff val="2629593"/>
            <a:satOff val="-15474"/>
            <a:lumOff val="589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/>
            <a:t>Речевой слух</a:t>
          </a:r>
          <a:endParaRPr lang="ru-RU" sz="2100" kern="1200" dirty="0"/>
        </a:p>
      </dsp:txBody>
      <dsp:txXfrm>
        <a:off x="44463" y="1585143"/>
        <a:ext cx="3579383" cy="656914"/>
      </dsp:txXfrm>
    </dsp:sp>
    <dsp:sp modelId="{8DE9BF7F-8F59-4DD1-8712-CEE8AF2D5372}">
      <dsp:nvSpPr>
        <dsp:cNvPr id="0" name=""/>
        <dsp:cNvSpPr/>
      </dsp:nvSpPr>
      <dsp:spPr>
        <a:xfrm>
          <a:off x="3658492" y="3096280"/>
          <a:ext cx="5481042" cy="14920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5708453"/>
            <a:satOff val="-29851"/>
            <a:lumOff val="-1799"/>
            <a:alphaOff val="0"/>
          </a:schemeClr>
        </a:solidFill>
        <a:ln w="28575" cap="flat" cmpd="sng" algn="ctr">
          <a:solidFill>
            <a:schemeClr val="accent2">
              <a:tint val="40000"/>
              <a:alpha val="90000"/>
              <a:hueOff val="5708453"/>
              <a:satOff val="-29851"/>
              <a:lumOff val="-179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t" anchorCtr="0">
          <a:noAutofit/>
        </a:bodyPr>
        <a:lstStyle/>
        <a:p>
          <a:pPr marL="57150" lvl="1" indent="-57150" algn="l" defTabSz="466725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50" kern="1200" dirty="0"/>
            <a:t> </a:t>
          </a:r>
          <a:r>
            <a:rPr lang="ru-RU" sz="1200" kern="1200" dirty="0"/>
            <a:t>громкость чтения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звукопроизношение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интонационная выразительность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скорость (темп) речи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000" kern="1200" dirty="0"/>
        </a:p>
      </dsp:txBody>
      <dsp:txXfrm>
        <a:off x="3658492" y="3282786"/>
        <a:ext cx="4921525" cy="1119034"/>
      </dsp:txXfrm>
    </dsp:sp>
    <dsp:sp modelId="{A6A314AC-21FF-4D2F-B790-8F0A365FDBAB}">
      <dsp:nvSpPr>
        <dsp:cNvPr id="0" name=""/>
        <dsp:cNvSpPr/>
      </dsp:nvSpPr>
      <dsp:spPr>
        <a:xfrm>
          <a:off x="4464" y="3478308"/>
          <a:ext cx="3654028" cy="727990"/>
        </a:xfrm>
        <a:prstGeom prst="roundRect">
          <a:avLst/>
        </a:prstGeom>
        <a:solidFill>
          <a:schemeClr val="accent2">
            <a:hueOff val="5259187"/>
            <a:satOff val="-30948"/>
            <a:lumOff val="1178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Произносительная сторона речи</a:t>
          </a:r>
        </a:p>
      </dsp:txBody>
      <dsp:txXfrm>
        <a:off x="40002" y="3513846"/>
        <a:ext cx="3582952" cy="656914"/>
      </dsp:txXfrm>
    </dsp:sp>
    <dsp:sp modelId="{D0014634-472B-4C7D-A40E-6570058C6861}">
      <dsp:nvSpPr>
        <dsp:cNvPr id="0" name=""/>
        <dsp:cNvSpPr/>
      </dsp:nvSpPr>
      <dsp:spPr>
        <a:xfrm>
          <a:off x="3657599" y="4661125"/>
          <a:ext cx="5486400" cy="7279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8562680"/>
            <a:satOff val="-44777"/>
            <a:lumOff val="-2698"/>
            <a:alphaOff val="0"/>
          </a:schemeClr>
        </a:solidFill>
        <a:ln w="28575" cap="flat" cmpd="sng" algn="ctr">
          <a:solidFill>
            <a:schemeClr val="accent2">
              <a:tint val="40000"/>
              <a:alpha val="90000"/>
              <a:hueOff val="8562680"/>
              <a:satOff val="-44777"/>
              <a:lumOff val="-26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короткий слабый выдох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речь на вдохе </a:t>
          </a:r>
        </a:p>
      </dsp:txBody>
      <dsp:txXfrm>
        <a:off x="3657599" y="4752124"/>
        <a:ext cx="5213404" cy="545992"/>
      </dsp:txXfrm>
    </dsp:sp>
    <dsp:sp modelId="{4249FE71-AA01-4DFE-ABF5-709B74414782}">
      <dsp:nvSpPr>
        <dsp:cNvPr id="0" name=""/>
        <dsp:cNvSpPr/>
      </dsp:nvSpPr>
      <dsp:spPr>
        <a:xfrm>
          <a:off x="0" y="4661125"/>
          <a:ext cx="3657600" cy="727990"/>
        </a:xfrm>
        <a:prstGeom prst="roundRect">
          <a:avLst/>
        </a:prstGeom>
        <a:solidFill>
          <a:schemeClr val="accent2">
            <a:hueOff val="7888781"/>
            <a:satOff val="-46421"/>
            <a:lumOff val="1766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/>
            <a:t>Речевое дыхание</a:t>
          </a:r>
        </a:p>
      </dsp:txBody>
      <dsp:txXfrm>
        <a:off x="35538" y="4696663"/>
        <a:ext cx="3586524" cy="656914"/>
      </dsp:txXfrm>
    </dsp:sp>
    <dsp:sp modelId="{02A6F353-623D-452C-BADF-BEA35B94D28A}">
      <dsp:nvSpPr>
        <dsp:cNvPr id="0" name=""/>
        <dsp:cNvSpPr/>
      </dsp:nvSpPr>
      <dsp:spPr>
        <a:xfrm>
          <a:off x="3657599" y="5461915"/>
          <a:ext cx="5486400" cy="72799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tint val="40000"/>
            <a:alpha val="90000"/>
            <a:hueOff val="11416906"/>
            <a:satOff val="-59703"/>
            <a:lumOff val="-3598"/>
            <a:alphaOff val="0"/>
          </a:schemeClr>
        </a:solidFill>
        <a:ln w="28575" cap="flat" cmpd="sng" algn="ctr">
          <a:solidFill>
            <a:schemeClr val="accent2">
              <a:tint val="40000"/>
              <a:alpha val="90000"/>
              <a:hueOff val="11416906"/>
              <a:satOff val="-59703"/>
              <a:lumOff val="-359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неправильное ударение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диалекты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/>
            <a:t>просторечие</a:t>
          </a:r>
        </a:p>
      </dsp:txBody>
      <dsp:txXfrm>
        <a:off x="3657599" y="5552914"/>
        <a:ext cx="5213404" cy="545992"/>
      </dsp:txXfrm>
    </dsp:sp>
    <dsp:sp modelId="{09F2A684-C249-42FA-9152-2B7B57059245}">
      <dsp:nvSpPr>
        <dsp:cNvPr id="0" name=""/>
        <dsp:cNvSpPr/>
      </dsp:nvSpPr>
      <dsp:spPr>
        <a:xfrm>
          <a:off x="0" y="5461915"/>
          <a:ext cx="3657600" cy="727990"/>
        </a:xfrm>
        <a:prstGeom prst="roundRect">
          <a:avLst/>
        </a:prstGeom>
        <a:solidFill>
          <a:schemeClr val="accent2">
            <a:hueOff val="10518374"/>
            <a:satOff val="-61895"/>
            <a:lumOff val="2355"/>
            <a:alphaOff val="0"/>
          </a:schemeClr>
        </a:solidFill>
        <a:ln w="285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/>
            <a:t>Литературные нормы произношения</a:t>
          </a:r>
          <a:r>
            <a:rPr lang="ru-RU" sz="2100" kern="1200" dirty="0"/>
            <a:t> </a:t>
          </a:r>
        </a:p>
      </dsp:txBody>
      <dsp:txXfrm>
        <a:off x="35538" y="5497453"/>
        <a:ext cx="3586524" cy="6569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A32991-40F1-41CE-8BA2-F308B10DF26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F3D22B-8D8F-4A98-AAAE-CD8488E1D2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32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3D22B-8D8F-4A98-AAAE-CD8488E1D2A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318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3D22B-8D8F-4A98-AAAE-CD8488E1D2A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944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188" y="2780928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      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268760"/>
            <a:ext cx="6665944" cy="3312368"/>
          </a:xfrm>
          <a:noFill/>
        </p:spPr>
        <p:txBody>
          <a:bodyPr>
            <a:normAutofit fontScale="85000" lnSpcReduction="20000"/>
          </a:bodyPr>
          <a:lstStyle/>
          <a:p>
            <a:pPr marL="82296" indent="0" algn="ctr">
              <a:lnSpc>
                <a:spcPct val="110000"/>
              </a:lnSpc>
              <a:buNone/>
            </a:pPr>
            <a:r>
              <a:rPr lang="ru-RU" sz="4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</a:t>
            </a:r>
            <a:endParaRPr lang="ru-RU" sz="47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lnSpc>
                <a:spcPct val="110000"/>
              </a:lnSpc>
              <a:buNone/>
            </a:pPr>
            <a:r>
              <a:rPr lang="ru-RU" sz="4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7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звуковой культуры </a:t>
            </a:r>
            <a:endParaRPr lang="ru-RU" sz="47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речи</a:t>
            </a:r>
            <a:r>
              <a:rPr lang="en-US" sz="4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7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 детей дошкольного </a:t>
            </a:r>
            <a:r>
              <a:rPr lang="ru-RU" sz="47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возраста</a:t>
            </a:r>
            <a:endParaRPr lang="ru-RU" sz="4700" b="1" i="1" dirty="0">
              <a:solidFill>
                <a:srgbClr val="FF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600" i="1" dirty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 </a:t>
            </a:r>
            <a:r>
              <a:rPr lang="ru-RU" sz="2600" i="1" dirty="0" smtClean="0">
                <a:solidFill>
                  <a:prstClr val="black"/>
                </a:solidFill>
                <a:latin typeface="Calibri Light"/>
                <a:ea typeface="+mj-ea"/>
                <a:cs typeface="+mj-cs"/>
              </a:rPr>
              <a:t>  </a:t>
            </a:r>
            <a:r>
              <a:rPr lang="ru-RU" sz="2600" i="1" dirty="0" smtClean="0"/>
              <a:t>Консультация для воспитателей</a:t>
            </a:r>
            <a:endParaRPr lang="ru-RU" sz="2600" b="1" i="1" dirty="0">
              <a:solidFill>
                <a:prstClr val="black"/>
              </a:solidFill>
              <a:latin typeface="Calibri Light"/>
              <a:ea typeface="+mj-ea"/>
              <a:cs typeface="+mj-cs"/>
            </a:endParaRPr>
          </a:p>
          <a:p>
            <a:pPr marL="0" indent="0">
              <a:buNone/>
            </a:pPr>
            <a:endParaRPr lang="ru-RU" sz="52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2296" indent="0" algn="ctr">
              <a:lnSpc>
                <a:spcPct val="110000"/>
              </a:lnSpc>
              <a:buNone/>
            </a:pPr>
            <a:endParaRPr lang="ru-RU" sz="5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16016" y="5517232"/>
            <a:ext cx="4104456" cy="33375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i="1" dirty="0" smtClean="0">
                <a:solidFill>
                  <a:schemeClr val="tx1"/>
                </a:solidFill>
              </a:rPr>
              <a:t> </a:t>
            </a:r>
            <a:r>
              <a:rPr lang="ru-RU" sz="2400" i="1" dirty="0">
                <a:solidFill>
                  <a:schemeClr val="tx1"/>
                </a:solidFill>
              </a:rPr>
              <a:t>У</a:t>
            </a:r>
            <a:r>
              <a:rPr lang="ru-RU" sz="2400" i="1" dirty="0" smtClean="0">
                <a:solidFill>
                  <a:schemeClr val="tx1"/>
                </a:solidFill>
              </a:rPr>
              <a:t>читель-логопед:</a:t>
            </a:r>
            <a:endParaRPr lang="en-US" sz="2400" i="1" dirty="0">
              <a:solidFill>
                <a:schemeClr val="tx1"/>
              </a:solidFill>
            </a:endParaRPr>
          </a:p>
          <a:p>
            <a:pPr algn="ctr"/>
            <a:r>
              <a:rPr lang="ru-RU" sz="2400" i="1" dirty="0" err="1" smtClean="0">
                <a:solidFill>
                  <a:schemeClr val="tx1"/>
                </a:solidFill>
              </a:rPr>
              <a:t>Повалюхина</a:t>
            </a:r>
            <a:r>
              <a:rPr lang="ru-RU" sz="2400" i="1" dirty="0" smtClean="0">
                <a:solidFill>
                  <a:schemeClr val="tx1"/>
                </a:solidFill>
              </a:rPr>
              <a:t>  Т.А.</a:t>
            </a:r>
            <a:endParaRPr lang="ru-RU" sz="2400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https://16.img.avito.st/1280x960/436113071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1872207" cy="1872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s://st3.depositphotos.com/4216129/16135/v/950/depositphotos_161359240-stock-illustration-teacher-reading-a-fairytale-t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2054" y="4365103"/>
            <a:ext cx="2810362" cy="237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24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136904" cy="1296144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З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адачи </a:t>
            </a:r>
            <a:r>
              <a:rPr lang="ru-RU" sz="2400" b="1" i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воспитания звуковой культуры речи у </a:t>
            </a:r>
            <a:r>
              <a:rPr lang="ru-RU" sz="2400" b="1" i="1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детей старшего дошкольного возраста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1251801"/>
              </p:ext>
            </p:extLst>
          </p:nvPr>
        </p:nvGraphicFramePr>
        <p:xfrm>
          <a:off x="-34538" y="1124744"/>
          <a:ext cx="9001000" cy="49580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895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V="1">
            <a:off x="0" y="-171450"/>
            <a:ext cx="8147050" cy="446088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1400" b="1" dirty="0">
                <a:latin typeface="Times New Roman"/>
                <a:ea typeface="Times New Roman"/>
                <a:cs typeface="Times New Roman"/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91821116"/>
              </p:ext>
            </p:extLst>
          </p:nvPr>
        </p:nvGraphicFramePr>
        <p:xfrm>
          <a:off x="0" y="404813"/>
          <a:ext cx="9144000" cy="6192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00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79388" y="404813"/>
            <a:ext cx="8964612" cy="6453187"/>
          </a:xfrm>
        </p:spPr>
        <p:txBody>
          <a:bodyPr>
            <a:norm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2200" dirty="0" smtClean="0">
                <a:latin typeface="Times New Roman"/>
                <a:ea typeface="Times New Roman"/>
              </a:rPr>
              <a:t>        Необходимым </a:t>
            </a:r>
            <a:r>
              <a:rPr lang="ru-RU" sz="2200" dirty="0">
                <a:latin typeface="Times New Roman"/>
                <a:ea typeface="Times New Roman"/>
              </a:rPr>
              <a:t>условием воспитания звуковой культуры речи </a:t>
            </a:r>
            <a:r>
              <a:rPr lang="ru-RU" sz="2200" dirty="0" smtClean="0">
                <a:latin typeface="Times New Roman"/>
                <a:ea typeface="Times New Roman"/>
              </a:rPr>
              <a:t>        является </a:t>
            </a:r>
            <a:r>
              <a:rPr lang="ru-RU" sz="2200" dirty="0">
                <a:latin typeface="Times New Roman"/>
                <a:ea typeface="Times New Roman"/>
              </a:rPr>
              <a:t>наличие предметной развивающей среды</a:t>
            </a:r>
            <a:r>
              <a:rPr lang="ru-RU" sz="2200" dirty="0" smtClean="0">
                <a:latin typeface="Times New Roman"/>
                <a:ea typeface="Times New Roman"/>
              </a:rPr>
              <a:t>:</a:t>
            </a:r>
            <a:endParaRPr lang="ru-RU" sz="2200" dirty="0">
              <a:latin typeface="Times New Roman"/>
              <a:ea typeface="Times New Roman"/>
            </a:endParaRP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Диагностические материалы</a:t>
            </a: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Наборы предметных картинок-карточек на каждый звук (в начале, в середине и в конце слова</a:t>
            </a:r>
            <a:r>
              <a:rPr lang="ru-RU" sz="2200" dirty="0" smtClean="0">
                <a:latin typeface="Times New Roman"/>
                <a:ea typeface="Times New Roman"/>
              </a:rPr>
              <a:t>)</a:t>
            </a: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 smtClean="0">
                <a:latin typeface="Times New Roman"/>
                <a:ea typeface="Times New Roman"/>
              </a:rPr>
              <a:t>Игры</a:t>
            </a:r>
            <a:endParaRPr lang="ru-RU" sz="2200" dirty="0">
              <a:latin typeface="Times New Roman"/>
              <a:ea typeface="Times New Roman"/>
            </a:endParaRP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Картотека загадок</a:t>
            </a: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Картотека </a:t>
            </a:r>
            <a:r>
              <a:rPr lang="ru-RU" sz="2200" dirty="0" err="1">
                <a:latin typeface="Times New Roman"/>
                <a:ea typeface="Times New Roman"/>
              </a:rPr>
              <a:t>потешек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err="1">
                <a:latin typeface="Times New Roman"/>
                <a:ea typeface="Times New Roman"/>
              </a:rPr>
              <a:t>чистоговорок</a:t>
            </a:r>
            <a:r>
              <a:rPr lang="ru-RU" sz="2200" dirty="0">
                <a:latin typeface="Times New Roman"/>
                <a:ea typeface="Times New Roman"/>
              </a:rPr>
              <a:t>, </a:t>
            </a:r>
            <a:r>
              <a:rPr lang="ru-RU" sz="2200" dirty="0" smtClean="0">
                <a:latin typeface="Times New Roman"/>
                <a:ea typeface="Times New Roman"/>
              </a:rPr>
              <a:t>скороговорок</a:t>
            </a:r>
            <a:endParaRPr lang="ru-RU" sz="2200" dirty="0">
              <a:latin typeface="Times New Roman"/>
              <a:ea typeface="Times New Roman"/>
            </a:endParaRP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Комплексы пальчиковой гимнастики</a:t>
            </a: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Пособия и комплексы упражнений развития физиологического и речевого дыхания</a:t>
            </a:r>
          </a:p>
          <a:p>
            <a:pPr lvl="0">
              <a:buFont typeface="Symbol"/>
              <a:buChar char=""/>
              <a:tabLst>
                <a:tab pos="552450" algn="l"/>
              </a:tabLst>
            </a:pPr>
            <a:r>
              <a:rPr lang="ru-RU" sz="2200" dirty="0">
                <a:latin typeface="Times New Roman"/>
                <a:ea typeface="Times New Roman"/>
              </a:rPr>
              <a:t>Консультативный материал для родителей и воспитателей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5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3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83886" y="4581128"/>
            <a:ext cx="37762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166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7145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000" i="1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-это важнейшее достижение человека, которое позволяет общаться с помощью слов, звуков и других элементов языка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lvl="0" indent="0" algn="ctr">
              <a:buNone/>
            </a:pPr>
            <a:endParaRPr 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endParaRPr lang="ru-RU" sz="2000" i="1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Культура </a:t>
            </a:r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речи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400" b="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— это умение правильно, т. е. в соответствии с содержанием излагаемого, с учетом условий речевого общения и цели высказывания, пользоваться всеми языковыми средствами (звуковыми средствами, в том числе интонацией, лексическим запасом, грамматическими формами).</a:t>
            </a:r>
          </a:p>
          <a:p>
            <a:pPr marL="0" lvl="0" indent="0" algn="ctr">
              <a:buNone/>
            </a:pPr>
            <a:endParaRPr lang="ru-RU" sz="2400" b="0" dirty="0">
              <a:solidFill>
                <a:srgbClr val="00000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0" lvl="0" indent="0" algn="ctr">
              <a:buNone/>
            </a:pPr>
            <a:r>
              <a:rPr lang="ru-RU" sz="24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Звуковая культура речи </a:t>
            </a:r>
            <a:r>
              <a:rPr lang="ru-RU" sz="2400" b="0" dirty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является составной частью общей речевой культуры, она охватывает все стороны звукового оформления слов и звучащей речи в </a:t>
            </a:r>
            <a:r>
              <a:rPr lang="ru-RU" sz="2400" b="0" dirty="0" smtClean="0"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целом</a:t>
            </a:r>
          </a:p>
          <a:p>
            <a:pPr marL="0" lvl="0" indent="0" algn="ctr">
              <a:buNone/>
            </a:pP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4498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44780125"/>
              </p:ext>
            </p:extLst>
          </p:nvPr>
        </p:nvGraphicFramePr>
        <p:xfrm>
          <a:off x="0" y="620713"/>
          <a:ext cx="9144000" cy="559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894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260648"/>
            <a:ext cx="7520940" cy="792088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1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288856"/>
              </p:ext>
            </p:extLst>
          </p:nvPr>
        </p:nvGraphicFramePr>
        <p:xfrm>
          <a:off x="971600" y="332656"/>
          <a:ext cx="7521575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3508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6559"/>
            <a:ext cx="5698976" cy="11880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>В процессе воспитания у детей звуковой культуры речи в детском саду педагог решает задачи 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97560586"/>
              </p:ext>
            </p:extLst>
          </p:nvPr>
        </p:nvGraphicFramePr>
        <p:xfrm>
          <a:off x="822325" y="1100138"/>
          <a:ext cx="7521575" cy="50651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794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87420"/>
            <a:ext cx="7427870" cy="1728188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/>
                <a:ea typeface="Times New Roman"/>
              </a:rPr>
              <a:t>Реализация задач воспитания звуковой культуры речи осуществляется по двум основным направлениям:</a:t>
            </a:r>
            <a:endParaRPr lang="ru-RU" sz="24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5323283"/>
              </p:ext>
            </p:extLst>
          </p:nvPr>
        </p:nvGraphicFramePr>
        <p:xfrm>
          <a:off x="969691" y="1556791"/>
          <a:ext cx="6297115" cy="3250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7020272" y="1916832"/>
            <a:ext cx="1640448" cy="1041684"/>
          </a:xfrm>
          <a:prstGeom prst="roundRect">
            <a:avLst>
              <a:gd name="adj" fmla="val 10000"/>
            </a:avLst>
          </a:prstGeom>
          <a:solidFill>
            <a:srgbClr val="E9583B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Группа 6"/>
          <p:cNvGrpSpPr/>
          <p:nvPr/>
        </p:nvGrpSpPr>
        <p:grpSpPr>
          <a:xfrm>
            <a:off x="7050268" y="2060848"/>
            <a:ext cx="1640448" cy="1041684"/>
            <a:chOff x="4482889" y="1134593"/>
            <a:chExt cx="1640448" cy="1041684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4482889" y="1134593"/>
              <a:ext cx="1640448" cy="1041684"/>
            </a:xfrm>
            <a:prstGeom prst="roundRect">
              <a:avLst>
                <a:gd name="adj" fmla="val 10000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4513399" y="1165103"/>
              <a:ext cx="1579428" cy="98066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dirty="0"/>
                <a:t>формирование произносительной стороны речи</a:t>
              </a:r>
              <a:endParaRPr lang="ru-RU" sz="1300" kern="1200" dirty="0"/>
            </a:p>
          </p:txBody>
        </p:sp>
      </p:grpSp>
      <p:sp>
        <p:nvSpPr>
          <p:cNvPr id="12" name="Скругленный прямоугольник 11"/>
          <p:cNvSpPr/>
          <p:nvPr/>
        </p:nvSpPr>
        <p:spPr>
          <a:xfrm>
            <a:off x="7180053" y="3429000"/>
            <a:ext cx="1640448" cy="1041684"/>
          </a:xfrm>
          <a:prstGeom prst="roundRect">
            <a:avLst>
              <a:gd name="adj" fmla="val 10000"/>
            </a:avLst>
          </a:prstGeom>
          <a:solidFill>
            <a:srgbClr val="00B0F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3" name="Группа 12"/>
          <p:cNvGrpSpPr/>
          <p:nvPr/>
        </p:nvGrpSpPr>
        <p:grpSpPr>
          <a:xfrm>
            <a:off x="7236296" y="3588126"/>
            <a:ext cx="1640448" cy="1041684"/>
            <a:chOff x="4482889" y="2653374"/>
            <a:chExt cx="1640448" cy="1041684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482889" y="2653374"/>
              <a:ext cx="1640448" cy="1041684"/>
            </a:xfrm>
            <a:prstGeom prst="roundRect">
              <a:avLst>
                <a:gd name="adj" fmla="val 10000"/>
              </a:avLst>
            </a:prstGeom>
            <a:ln>
              <a:solidFill>
                <a:srgbClr val="00B0F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4513399" y="2683884"/>
              <a:ext cx="1579428" cy="980664"/>
            </a:xfrm>
            <a:prstGeom prst="rect">
              <a:avLst/>
            </a:prstGeom>
            <a:ln>
              <a:solidFill>
                <a:srgbClr val="00B0F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dirty="0"/>
                <a:t>произношения звуков, четкой дикции и т.д.</a:t>
              </a:r>
              <a:endParaRPr lang="ru-RU" sz="1300" kern="1200" dirty="0"/>
            </a:p>
          </p:txBody>
        </p:sp>
      </p:grpSp>
      <p:cxnSp>
        <p:nvCxnSpPr>
          <p:cNvPr id="19" name="Прямая соединительная линия 18"/>
          <p:cNvCxnSpPr>
            <a:stCxn id="8" idx="2"/>
          </p:cNvCxnSpPr>
          <p:nvPr/>
        </p:nvCxnSpPr>
        <p:spPr>
          <a:xfrm>
            <a:off x="7870492" y="3102532"/>
            <a:ext cx="0" cy="326468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>
            <a:endCxn id="8" idx="1"/>
          </p:cNvCxnSpPr>
          <p:nvPr/>
        </p:nvCxnSpPr>
        <p:spPr>
          <a:xfrm>
            <a:off x="6911424" y="2581690"/>
            <a:ext cx="13884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2411760" y="4921950"/>
            <a:ext cx="2432536" cy="1041684"/>
          </a:xfrm>
          <a:prstGeom prst="roundRect">
            <a:avLst>
              <a:gd name="adj" fmla="val 10000"/>
            </a:avLst>
          </a:prstGeom>
          <a:solidFill>
            <a:srgbClr val="92D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5" name="Группа 24"/>
          <p:cNvGrpSpPr/>
          <p:nvPr/>
        </p:nvGrpSpPr>
        <p:grpSpPr>
          <a:xfrm>
            <a:off x="2572672" y="5096840"/>
            <a:ext cx="2443524" cy="1599450"/>
            <a:chOff x="2477897" y="2653374"/>
            <a:chExt cx="1640448" cy="1041684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2477897" y="2653374"/>
              <a:ext cx="1640448" cy="1041684"/>
            </a:xfrm>
            <a:prstGeom prst="roundRect">
              <a:avLst>
                <a:gd name="adj" fmla="val 10000"/>
              </a:avLst>
            </a:prstGeom>
            <a:ln>
              <a:solidFill>
                <a:srgbClr val="92D050"/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Скругленный прямоугольник 4"/>
            <p:cNvSpPr/>
            <p:nvPr/>
          </p:nvSpPr>
          <p:spPr>
            <a:xfrm>
              <a:off x="2508407" y="2683884"/>
              <a:ext cx="1579428" cy="980664"/>
            </a:xfrm>
            <a:prstGeom prst="rect">
              <a:avLst/>
            </a:prstGeom>
            <a:ln>
              <a:solidFill>
                <a:srgbClr val="92D05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530" tIns="49530" rIns="49530" bIns="49530" numCol="1" spcCol="1270" anchor="ctr" anchorCtr="0">
              <a:noAutofit/>
            </a:bodyPr>
            <a:lstStyle/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/>
                <a:t>фонематический слух</a:t>
              </a:r>
            </a:p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 err="1"/>
                <a:t>з</a:t>
              </a:r>
              <a:r>
                <a:rPr lang="ru-RU" sz="1300" kern="1200" dirty="0" err="1"/>
                <a:t>вуковысотный</a:t>
              </a:r>
              <a:r>
                <a:rPr lang="ru-RU" sz="1300" kern="1200" dirty="0"/>
                <a:t> слух</a:t>
              </a:r>
            </a:p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/>
                <a:t>ритмический слух</a:t>
              </a:r>
            </a:p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/>
                <a:t>в</a:t>
              </a:r>
              <a:r>
                <a:rPr lang="ru-RU" sz="1300" kern="1200" dirty="0"/>
                <a:t>осприятие темпа</a:t>
              </a:r>
            </a:p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/>
                <a:t>восприятие силы голоса</a:t>
              </a:r>
            </a:p>
            <a:p>
              <a:pPr marL="285750" lvl="0" indent="-285750" algn="ctr" defTabSz="577850">
                <a:spcBef>
                  <a:spcPct val="0"/>
                </a:spcBef>
                <a:spcAft>
                  <a:spcPct val="35000"/>
                </a:spcAft>
                <a:buFont typeface="Wingdings" panose="05000000000000000000" pitchFamily="2" charset="2"/>
                <a:buChar char="Ø"/>
              </a:pPr>
              <a:r>
                <a:rPr lang="ru-RU" sz="1300" dirty="0"/>
                <a:t>т</a:t>
              </a:r>
              <a:r>
                <a:rPr lang="ru-RU" sz="1300" kern="1200" dirty="0"/>
                <a:t>ембр речи</a:t>
              </a:r>
            </a:p>
          </p:txBody>
        </p:sp>
      </p:grpSp>
      <p:cxnSp>
        <p:nvCxnSpPr>
          <p:cNvPr id="29" name="Прямая соединительная линия 28"/>
          <p:cNvCxnSpPr/>
          <p:nvPr/>
        </p:nvCxnSpPr>
        <p:spPr>
          <a:xfrm>
            <a:off x="4176677" y="4595482"/>
            <a:ext cx="0" cy="326468"/>
          </a:xfrm>
          <a:prstGeom prst="lin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46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593" y="166383"/>
            <a:ext cx="7886700" cy="1200329"/>
          </a:xfrm>
        </p:spPr>
        <p:txBody>
          <a:bodyPr>
            <a:spAutoFit/>
          </a:bodyPr>
          <a:lstStyle/>
          <a:p>
            <a:pPr lvl="0" algn="ctr">
              <a:spcBef>
                <a:spcPts val="0"/>
              </a:spcBef>
            </a:pPr>
            <a:r>
              <a:rPr lang="ru-RU" sz="2400" b="1" i="1" kern="0" cap="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звуковой культуры речи в работе педагога ДОУ</a:t>
            </a:r>
            <a:br>
              <a:rPr lang="ru-RU" sz="2400" b="1" i="1" kern="0" cap="none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7127519"/>
              </p:ext>
            </p:extLst>
          </p:nvPr>
        </p:nvGraphicFramePr>
        <p:xfrm>
          <a:off x="952708" y="556412"/>
          <a:ext cx="7704856" cy="6381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Капля 5"/>
          <p:cNvSpPr/>
          <p:nvPr/>
        </p:nvSpPr>
        <p:spPr>
          <a:xfrm>
            <a:off x="2512463" y="4069723"/>
            <a:ext cx="1329875" cy="1110384"/>
          </a:xfrm>
          <a:prstGeom prst="teardrop">
            <a:avLst/>
          </a:prstGeom>
          <a:solidFill>
            <a:srgbClr val="BBEF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утренняя речевая </a:t>
            </a:r>
            <a:r>
              <a:rPr lang="ru-RU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</a:t>
            </a:r>
          </a:p>
        </p:txBody>
      </p:sp>
      <p:sp>
        <p:nvSpPr>
          <p:cNvPr id="7" name="Капля 6"/>
          <p:cNvSpPr/>
          <p:nvPr/>
        </p:nvSpPr>
        <p:spPr>
          <a:xfrm rot="221531">
            <a:off x="2636034" y="5355439"/>
            <a:ext cx="1259674" cy="1130753"/>
          </a:xfrm>
          <a:prstGeom prst="teardrop">
            <a:avLst/>
          </a:prstGeom>
          <a:solidFill>
            <a:srgbClr val="0EEA0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</a:t>
            </a:r>
          </a:p>
        </p:txBody>
      </p:sp>
      <p:sp>
        <p:nvSpPr>
          <p:cNvPr id="8" name="Капля 7"/>
          <p:cNvSpPr/>
          <p:nvPr/>
        </p:nvSpPr>
        <p:spPr>
          <a:xfrm>
            <a:off x="4106547" y="5589240"/>
            <a:ext cx="1152128" cy="1080120"/>
          </a:xfrm>
          <a:prstGeom prst="teardrop">
            <a:avLst/>
          </a:prstGeom>
          <a:solidFill>
            <a:srgbClr val="88F7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приход и уход детей домой</a:t>
            </a:r>
          </a:p>
        </p:txBody>
      </p:sp>
      <p:sp>
        <p:nvSpPr>
          <p:cNvPr id="9" name="Капля 8"/>
          <p:cNvSpPr/>
          <p:nvPr/>
        </p:nvSpPr>
        <p:spPr>
          <a:xfrm>
            <a:off x="5434413" y="4566184"/>
            <a:ext cx="1152128" cy="1080120"/>
          </a:xfrm>
          <a:prstGeom prst="teardrop">
            <a:avLst/>
          </a:prstGeom>
          <a:solidFill>
            <a:srgbClr val="77DD1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000" b="1" dirty="0"/>
              <a:t> </a:t>
            </a:r>
            <a:r>
              <a:rPr lang="ru-RU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вечерние часы</a:t>
            </a:r>
            <a:endParaRPr lang="ru-RU" sz="1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Блок-схема: узел 2"/>
          <p:cNvSpPr/>
          <p:nvPr/>
        </p:nvSpPr>
        <p:spPr>
          <a:xfrm>
            <a:off x="2512463" y="1042916"/>
            <a:ext cx="1728192" cy="1681336"/>
          </a:xfrm>
          <a:prstGeom prst="flowChartConnector">
            <a:avLst/>
          </a:prstGeom>
          <a:solidFill>
            <a:srgbClr val="FF99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Музыкальные занятия</a:t>
            </a:r>
          </a:p>
        </p:txBody>
      </p:sp>
    </p:spTree>
    <p:extLst>
      <p:ext uri="{BB962C8B-B14F-4D97-AF65-F5344CB8AC3E}">
        <p14:creationId xmlns:p14="http://schemas.microsoft.com/office/powerpoint/2010/main" val="427791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75656" y="2491408"/>
            <a:ext cx="6767512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нутый угол 3"/>
          <p:cNvSpPr/>
          <p:nvPr/>
        </p:nvSpPr>
        <p:spPr>
          <a:xfrm>
            <a:off x="1475656" y="620688"/>
            <a:ext cx="6696744" cy="1728192"/>
          </a:xfrm>
          <a:prstGeom prst="foldedCorner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Calibri" pitchFamily="34" charset="0"/>
                <a:ea typeface="Calibri"/>
                <a:cs typeface="Calibri" pitchFamily="34" charset="0"/>
              </a:rPr>
              <a:t>Во время утренней речевой гимнастики 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Calibri"/>
                <a:ea typeface="Calibri"/>
                <a:cs typeface="Times New Roman"/>
              </a:rPr>
              <a:t>можно потренировать артикуляционный аппарат детей, уточнить и закрепить в игровой форме произношение того или иного звука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509121"/>
            <a:ext cx="669674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0080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23728" y="116632"/>
            <a:ext cx="5040560" cy="108012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Используется разнообразный речевой материал, различные методы и приемы</a:t>
            </a:r>
            <a:r>
              <a:rPr lang="ru-RU" sz="2400" b="1" dirty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60373" y="1772816"/>
            <a:ext cx="2899420" cy="3456384"/>
          </a:xfrm>
          <a:prstGeom prst="verticalScroll">
            <a:avLst/>
          </a:prstGeom>
          <a:solidFill>
            <a:srgbClr val="88F7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Звукоподражательные слова, </a:t>
            </a:r>
          </a:p>
          <a:p>
            <a:pPr algn="ctr"/>
            <a:r>
              <a:rPr lang="ru-RU" sz="1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потешки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</a:p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поговорки, пословицы, </a:t>
            </a:r>
            <a:r>
              <a:rPr lang="ru-RU" sz="1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чистоговороки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1600" b="1" dirty="0" err="1">
                <a:solidFill>
                  <a:srgbClr val="000000"/>
                </a:solidFill>
                <a:latin typeface="Times New Roman"/>
                <a:ea typeface="Times New Roman"/>
              </a:rPr>
              <a:t>скороговороки</a:t>
            </a: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, стихотворения, небольшие сказки, рассказы. </a:t>
            </a:r>
            <a:endParaRPr lang="ru-RU" sz="1600" dirty="0"/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2807296" y="2238609"/>
            <a:ext cx="3312368" cy="3456384"/>
          </a:xfrm>
          <a:prstGeom prst="verticalScroll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ts val="800"/>
              </a:spcBef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Специальные игры и упражнения, направленные на развитие речевого дыхания, артикуляционного и голосового аппаратов</a:t>
            </a:r>
            <a:endParaRPr lang="ru-RU" dirty="0">
              <a:solidFill>
                <a:srgbClr val="FFFFFF"/>
              </a:solidFill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5940152" y="1772816"/>
            <a:ext cx="3203848" cy="4392488"/>
          </a:xfrm>
          <a:prstGeom prst="vertic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spcBef>
                <a:spcPts val="800"/>
              </a:spcBef>
            </a:pPr>
            <a:r>
              <a:rPr lang="ru-RU" sz="1600" b="1" dirty="0">
                <a:solidFill>
                  <a:srgbClr val="000000"/>
                </a:solidFill>
                <a:latin typeface="Times New Roman"/>
                <a:ea typeface="Times New Roman"/>
              </a:rPr>
              <a:t>Сопровождается показом наглядного материала: предметных и сюжетных картинок, игрушек, муляжей, настольных игр, кинофильмов, видеофильмов, презентаций, диапозитивов, театров,  диафильмов и т. д</a:t>
            </a:r>
            <a:r>
              <a:rPr lang="ru-RU" sz="1400" b="1" dirty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3833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1483</TotalTime>
  <Words>675</Words>
  <Application>Microsoft Office PowerPoint</Application>
  <PresentationFormat>Экран (4:3)</PresentationFormat>
  <Paragraphs>125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Главная</vt:lpstr>
      <vt:lpstr>           </vt:lpstr>
      <vt:lpstr>Презентация PowerPoint</vt:lpstr>
      <vt:lpstr>Презентация PowerPoint</vt:lpstr>
      <vt:lpstr> </vt:lpstr>
      <vt:lpstr>В процессе воспитания у детей звуковой культуры речи в детском саду педагог решает задачи </vt:lpstr>
      <vt:lpstr>Реализация задач воспитания звуковой культуры речи осуществляется по двум основным направлениям:</vt:lpstr>
      <vt:lpstr>Формирование звуковой культуры речи в работе педагога ДОУ </vt:lpstr>
      <vt:lpstr>Презентация PowerPoint</vt:lpstr>
      <vt:lpstr>Презентация PowerPoint</vt:lpstr>
      <vt:lpstr>Задачи воспитания звуковой культуры речи у детей старшего дошкольного возраста 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178</cp:revision>
  <dcterms:created xsi:type="dcterms:W3CDTF">2016-01-01T09:53:50Z</dcterms:created>
  <dcterms:modified xsi:type="dcterms:W3CDTF">2021-03-30T18:43:37Z</dcterms:modified>
</cp:coreProperties>
</file>