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9" r:id="rId4"/>
    <p:sldId id="271" r:id="rId5"/>
    <p:sldId id="274" r:id="rId6"/>
    <p:sldId id="275" r:id="rId7"/>
    <p:sldId id="276" r:id="rId8"/>
    <p:sldId id="277" r:id="rId9"/>
    <p:sldId id="260" r:id="rId10"/>
    <p:sldId id="270" r:id="rId11"/>
    <p:sldId id="261" r:id="rId12"/>
    <p:sldId id="272" r:id="rId13"/>
    <p:sldId id="262" r:id="rId14"/>
    <p:sldId id="273" r:id="rId15"/>
    <p:sldId id="263" r:id="rId16"/>
    <p:sldId id="278" r:id="rId17"/>
    <p:sldId id="269" r:id="rId18"/>
    <p:sldId id="264" r:id="rId19"/>
    <p:sldId id="268" r:id="rId20"/>
    <p:sldId id="265" r:id="rId21"/>
    <p:sldId id="267" r:id="rId22"/>
    <p:sldId id="266" r:id="rId23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56" autoAdjust="0"/>
    <p:restoredTop sz="95349" autoAdjust="0"/>
  </p:normalViewPr>
  <p:slideViewPr>
    <p:cSldViewPr snapToGrid="0">
      <p:cViewPr varScale="1">
        <p:scale>
          <a:sx n="84" d="100"/>
          <a:sy n="84" d="100"/>
        </p:scale>
        <p:origin x="499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B9DE42-DE30-42C6-9896-027C1BCA4DB7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9839EB-F86B-4D8A-A6E8-DDA8F8FCF4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46761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839EB-F86B-4D8A-A6E8-DDA8F8FCF45E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2973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1EFD7-8534-4AE4-873B-44CF2C7DA8EE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8236F-1E83-4A1A-BF2E-717763D9DD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674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1EFD7-8534-4AE4-873B-44CF2C7DA8EE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8236F-1E83-4A1A-BF2E-717763D9DD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23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1EFD7-8534-4AE4-873B-44CF2C7DA8EE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8236F-1E83-4A1A-BF2E-717763D9DD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2295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1EFD7-8534-4AE4-873B-44CF2C7DA8EE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8236F-1E83-4A1A-BF2E-717763D9DD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9691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1EFD7-8534-4AE4-873B-44CF2C7DA8EE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8236F-1E83-4A1A-BF2E-717763D9DD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8376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1EFD7-8534-4AE4-873B-44CF2C7DA8EE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8236F-1E83-4A1A-BF2E-717763D9DD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0803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1EFD7-8534-4AE4-873B-44CF2C7DA8EE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8236F-1E83-4A1A-BF2E-717763D9DD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1067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1EFD7-8534-4AE4-873B-44CF2C7DA8EE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8236F-1E83-4A1A-BF2E-717763D9DD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53710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1EFD7-8534-4AE4-873B-44CF2C7DA8EE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8236F-1E83-4A1A-BF2E-717763D9DD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1367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1EFD7-8534-4AE4-873B-44CF2C7DA8EE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8236F-1E83-4A1A-BF2E-717763D9DD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924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1EFD7-8534-4AE4-873B-44CF2C7DA8EE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8236F-1E83-4A1A-BF2E-717763D9DD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3245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A1EFD7-8534-4AE4-873B-44CF2C7DA8EE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78236F-1E83-4A1A-BF2E-717763D9DD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3480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g"/><Relationship Id="rId4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tcsonlyahovichi.by/wp-content/uploads/2019/02/s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59657"/>
            <a:ext cx="12177485" cy="1436916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УЧРЕЖДЕНИЕ«ДЕТСКИЙ САД № 22 «ЖУРАВУШКА» ОБЩЕРАЗВИВАЮЩЕГО ВИДА С ПРИОРИТЕТНЫМ ОСУЩЕСТВЛЕНИЕМ ДЕЯТЕЛЬНОСТИ ПО ХУДОЖЕСТВЕННО-ЭСТЕТИЧЕСКОМУНАПРАВЛЕНИЮ РАЗВИТИЯ ДЕТЕЙ»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364343"/>
            <a:ext cx="11965021" cy="5493657"/>
          </a:xfrm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sz="1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1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ПРОЕКТА</a:t>
            </a:r>
          </a:p>
          <a:p>
            <a:pPr>
              <a:lnSpc>
                <a:spcPct val="120000"/>
              </a:lnSpc>
            </a:pPr>
            <a:r>
              <a:rPr lang="ru-RU" sz="1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«ФИНАНСОВАЯ ГРАМОТНОСТЬ»</a:t>
            </a:r>
            <a:endParaRPr lang="ru-RU" sz="1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1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(старшая группа)</a:t>
            </a:r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algn="r"/>
            <a:endParaRPr lang="ru-RU" sz="7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Выполнили: воспитатели</a:t>
            </a:r>
          </a:p>
          <a:p>
            <a:pPr algn="r"/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Герасимова С.Н. </a:t>
            </a:r>
          </a:p>
          <a:p>
            <a:pPr algn="r"/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Шуляковская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Е.В </a:t>
            </a:r>
          </a:p>
          <a:p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2021г.</a:t>
            </a:r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261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tcsonlyahovichi.by/wp-content/uploads/2019/02/s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1173480"/>
            <a:ext cx="10515600" cy="32004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4553" y="381001"/>
            <a:ext cx="11809380" cy="18288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ходе использования всех данных материалов дети знакомились с такими понятиями как «деньги», «планирование семейного бюджета», «разумные потребности», «экономия», «доходы», «расходы», а так же овладевали простейшими арифметическими операциями.</a:t>
            </a:r>
          </a:p>
          <a:p>
            <a:pPr algn="just"/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57" y="2461923"/>
            <a:ext cx="5272155" cy="395411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2461923"/>
            <a:ext cx="5272156" cy="395411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38597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tcsonlyahovichi.by/wp-content/uploads/2019/02/s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6115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16115"/>
            <a:ext cx="12192000" cy="1168401"/>
          </a:xfrm>
        </p:spPr>
        <p:txBody>
          <a:bodyPr/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Экспериментальная деятельность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004" y="914401"/>
            <a:ext cx="3734125" cy="565177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показывает практика дети дошкольного возраста по своей природе исследователи, с радостью и удивлением открывающие для себя окружающий мир. Чтобы поддержать стремление детей к экспериментированию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мы организовали опытно-исследовательскую деятельность: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«рассматривание денежной купюры и металлической монеты под увеличительным стеклом». Данный вид деятельности детям очень запомнился. В ходе исследования познакомились с понятием «денежный номер», «водяной знак», сумели отличить настоящие купюры от фальшивых, сделали вывод о последствиях использования фальшивых купюр и монет.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123" y="1640114"/>
            <a:ext cx="2554514" cy="406255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7631" y="3839189"/>
            <a:ext cx="5150198" cy="262879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7631" y="1110193"/>
            <a:ext cx="5088375" cy="234574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5760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tcsonlyahovichi.by/wp-content/uploads/2019/02/s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s://tcsonlyahovichi.by/wp-content/uploads/2019/02/s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514"/>
            <a:ext cx="12192000" cy="6872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16115"/>
            <a:ext cx="12192000" cy="1121955"/>
          </a:xfrm>
        </p:spPr>
        <p:txBody>
          <a:bodyPr/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Экспериментальная деятельность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7157" y="1168402"/>
            <a:ext cx="4058190" cy="541092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316" y="3940449"/>
            <a:ext cx="6023338" cy="277675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0722" y="1107441"/>
            <a:ext cx="3582598" cy="268694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52111" y="659615"/>
            <a:ext cx="2686949" cy="35825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06850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tcsonlyahovichi.by/wp-content/uploads/2019/02/s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57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257" y="0"/>
            <a:ext cx="12192000" cy="928914"/>
          </a:xfrm>
        </p:spPr>
        <p:txBody>
          <a:bodyPr/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Беседы и игры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7257" y="928914"/>
            <a:ext cx="4518297" cy="5929086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полученные знания и умения применяли в непосредственно-образовательной деятельности, где дети делились своими высказываниями и рассуждениями на разные темы. Например, «Что такое деньги и для чего они нужны?», «Как появились деньги», «Что такое потребности и желания?», «Кто кем работает и чей труд важнее?», «Что такое реклама и зачем она нужна?»… Одной из любимых игр у большинства детей стала игра «Денежка. Без сдачи», в которой дети не только учатся правильно обращаться с деньгами, но и оттачивают навыки устного счета. У них развивается логическое мышление, а так же вырабатывается начальный навык построения несложных финансовых и математических стратегий. </a:t>
            </a:r>
            <a:endParaRPr lang="ru-RU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0291" y="928914"/>
            <a:ext cx="3657600" cy="49173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7141" y="1798320"/>
            <a:ext cx="3527875" cy="475487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3544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tcsonlyahovichi.by/wp-content/uploads/2019/02/s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12192000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45720"/>
            <a:ext cx="12192000" cy="1336903"/>
          </a:xfrm>
        </p:spPr>
        <p:txBody>
          <a:bodyPr/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Беседы и игры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639" y="922514"/>
            <a:ext cx="4245913" cy="283333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03" y="3960722"/>
            <a:ext cx="5806865" cy="26771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7471" y="1260702"/>
            <a:ext cx="5740934" cy="323509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35380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tcsonlyahovichi.by/wp-content/uploads/2019/02/s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12192000" cy="6888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" y="0"/>
            <a:ext cx="12191999" cy="1226458"/>
          </a:xfrm>
        </p:spPr>
        <p:txBody>
          <a:bodyPr/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Сюжетно-ролевые игры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7446" y="976626"/>
            <a:ext cx="11721830" cy="211676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развития творческих способностей, фантазии, а также коммуникативных навыков детей старшего дошкольного возраста организовали сюжетно-ролевые игры «Кафе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«Супермаркет», «Семья»,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«Книжный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магазин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«Банк».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Ведь именно игра выступает основным средством социализации ребенка. Через игру ребенок учится правилам и нормам поведения в обществе, учится выстраивать взаимоотношения, происходит накопления опыта в различных жизненных ситуациях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                       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160" y="3645980"/>
            <a:ext cx="6668402" cy="307413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4231415" y="2981687"/>
            <a:ext cx="41781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«Книжный магазин»</a:t>
            </a:r>
            <a:endParaRPr lang="ru-RU" sz="3200" i="1" dirty="0"/>
          </a:p>
        </p:txBody>
      </p:sp>
    </p:spTree>
    <p:extLst>
      <p:ext uri="{BB962C8B-B14F-4D97-AF65-F5344CB8AC3E}">
        <p14:creationId xmlns:p14="http://schemas.microsoft.com/office/powerpoint/2010/main" val="875148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tcsonlyahovichi.by/wp-content/uploads/2019/02/s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240"/>
            <a:ext cx="12192000" cy="687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159829"/>
          </a:xfrm>
        </p:spPr>
        <p:txBody>
          <a:bodyPr/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Сюжетно-ролевые игры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8120" y="1159828"/>
            <a:ext cx="11658600" cy="501713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«Супермаркет»                                             «Банк»</a:t>
            </a: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265" y="1709664"/>
            <a:ext cx="3701232" cy="49349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17" y="1709664"/>
            <a:ext cx="3701232" cy="49349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2968" y="1645920"/>
            <a:ext cx="3748679" cy="49982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1095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tcsonlyahovichi.by/wp-content/uploads/2019/02/s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24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77486" cy="1291772"/>
          </a:xfrm>
        </p:spPr>
        <p:txBody>
          <a:bodyPr/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Продуктивная деятельность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58240"/>
            <a:ext cx="12177486" cy="5503817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зготовление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чеков, банковских карточек для с/р игры «Супермаркет».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Рисование: «Моя будущая профессия» 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Оригами «Кошелек»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копилок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5424" y="2105901"/>
            <a:ext cx="3417117" cy="45561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7691" y="2316481"/>
            <a:ext cx="3272789" cy="43637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834" y="3330059"/>
            <a:ext cx="2566761" cy="342234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4603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tcsonlyahovichi.by/wp-content/uploads/2019/02/s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1194"/>
            <a:ext cx="12192000" cy="6979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52400"/>
            <a:ext cx="10515600" cy="811348"/>
          </a:xfrm>
        </p:spPr>
        <p:txBody>
          <a:bodyPr/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с родителями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63748"/>
            <a:ext cx="7153543" cy="565476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по реализации проекта велась в тесном взаимодействии с родителями воспитанников. Из семьи ребенок получает поддержку, психологическую защищенность, формируется поведение в общественной жизни, отношение к себе и окружающим.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Прежде чем начать работу по проекту, провели анкетирование родителей, в результате которого получили поддержку со стороны родителей и осознание необходимости в реализации данного проекта. Познакомив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 с планом работы на родительском собрании, объяснив значимость формирования предпосылок финансовой грамотности у дошкольников, каждый родитель получил индивидуальное творческое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- страница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альбома «Профессии моих родителей».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Творческое домашнее задание родители выполняли совместно со своими детьми, что способствует формированию благоприятного микроклимата в семье. </a:t>
            </a:r>
            <a:endParaRPr lang="ru-RU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75954">
            <a:off x="7533116" y="2039697"/>
            <a:ext cx="4279311" cy="235237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84670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tcsonlyahovichi.by/wp-content/uploads/2019/02/s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030"/>
            <a:ext cx="12192000" cy="6993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9030"/>
            <a:ext cx="12192000" cy="1217750"/>
          </a:xfrm>
        </p:spPr>
        <p:txBody>
          <a:bodyPr/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с родителями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306286"/>
            <a:ext cx="12191999" cy="5658394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 же были разработаны консультации для родителей по финансовой грамотности детей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памятки по экономии света, воды и тепла.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33849">
            <a:off x="3736858" y="3233852"/>
            <a:ext cx="2554301" cy="30410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16847">
            <a:off x="563613" y="2830237"/>
            <a:ext cx="3351717" cy="29977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9509" y="2436864"/>
            <a:ext cx="4879397" cy="39797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42386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s://tcsonlyahovichi.by/wp-content/uploads/2019/02/s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24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5239"/>
            <a:ext cx="12192000" cy="1705928"/>
          </a:xfrm>
        </p:spPr>
        <p:txBody>
          <a:bodyPr/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опыта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277" y="939912"/>
            <a:ext cx="11731557" cy="5652589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ru-RU" sz="10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Финансовое просвещение и воспитание детей дошкольного возраста </a:t>
            </a:r>
            <a:r>
              <a:rPr lang="ru-RU" sz="10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сравнительно </a:t>
            </a:r>
            <a:r>
              <a:rPr lang="ru-RU" sz="10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новое направление в дошкольной педагогике. Ведь финансовая грамотность </a:t>
            </a:r>
            <a:r>
              <a:rPr lang="ru-RU" sz="10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</a:t>
            </a:r>
            <a:r>
              <a:rPr lang="ru-RU" sz="10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социальной проблемой, неотделимой от ребенка с ранних лет его </a:t>
            </a:r>
            <a:r>
              <a:rPr lang="ru-RU" sz="10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жизни. Дети</a:t>
            </a:r>
            <a:r>
              <a:rPr lang="ru-RU" sz="10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так или иначе, рано включаются в экономическую жизнь семьи: сталкиваются с деньгами, рекламой, ходят с родителями в </a:t>
            </a:r>
            <a:r>
              <a:rPr lang="ru-RU" sz="10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магазин. </a:t>
            </a:r>
          </a:p>
          <a:p>
            <a:pPr algn="just">
              <a:lnSpc>
                <a:spcPct val="120000"/>
              </a:lnSpc>
            </a:pPr>
            <a:r>
              <a:rPr lang="ru-RU" sz="10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деятельность является </a:t>
            </a:r>
            <a:r>
              <a:rPr lang="ru-RU" sz="10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sz="10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ффективным способом формирования основ финансовой грамотности у детей старшего дошкольного возраста. Она предполагает формирование поисковой деятельности, интеллектуальной инициативы. С целью помочь детям войти в социально экономическую жизнь, нами был разработан и реализован проект «Финансовая грамотность». В рамках данного проекта предполагалось осуществление комплексного подхода к отработке вопросов финансовой грамотности детей старшей группы.</a:t>
            </a:r>
            <a:br>
              <a:rPr lang="ru-RU" sz="10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0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6140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tcsonlyahovichi.by/wp-content/uploads/2019/02/s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0960"/>
            <a:ext cx="12192000" cy="691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159102"/>
          </a:xfrm>
        </p:spPr>
        <p:txBody>
          <a:bodyPr/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Заключительный этап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051560"/>
            <a:ext cx="12192000" cy="5806439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ООД 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квиз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-игры «Деньги и их значение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3720" y="1688178"/>
            <a:ext cx="6266313" cy="498694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2312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tcsonlyahovichi.by/wp-content/uploads/2019/02/s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7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095" y="0"/>
            <a:ext cx="12133905" cy="1175656"/>
          </a:xfrm>
        </p:spPr>
        <p:txBody>
          <a:bodyPr/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75656"/>
            <a:ext cx="12192000" cy="5428343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Результатом проекта стало создание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лэпбука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«Юные финансисты», а так же Коллекции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«Монеты и банкноты разных стран». </a:t>
            </a:r>
          </a:p>
          <a:p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9066" y="2440835"/>
            <a:ext cx="3122374" cy="41631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97" y="2649335"/>
            <a:ext cx="2965998" cy="39546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9748" y="2139556"/>
            <a:ext cx="3829465" cy="373828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23454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tcsonlyahovichi.by/wp-content/uploads/2019/02/s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240"/>
            <a:ext cx="121920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234440"/>
          </a:xfrm>
        </p:spPr>
        <p:txBody>
          <a:bodyPr/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1836" y="886968"/>
            <a:ext cx="11768328" cy="1591056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Таким образом, формируя предпосылки финансовой грамотности детей дошкольного возраста посредством проектной деятельности, мы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научили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понимать, что деньги не безграничны и зарабатываются трудом, а покупки следует планировать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4" descr="https://pbs.twimg.com/media/Dj7-Ch6UYAARAY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8535" y="2682240"/>
            <a:ext cx="6052185" cy="403479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3480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tcsonlyahovichi.by/wp-content/uploads/2019/02/s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313541"/>
          </a:xfrm>
        </p:spPr>
        <p:txBody>
          <a:bodyPr/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и задачи 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9404" y="1041168"/>
            <a:ext cx="11673192" cy="5544458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Создание необходимой мотивации у детей старшего дошкольного возраста для формирования основ финансовой грамотности. </a:t>
            </a:r>
          </a:p>
          <a:p>
            <a:pPr marL="0" indent="0" algn="just">
              <a:buNone/>
            </a:pP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Организуя работу над проектом мы поставили перед собой следующие задачи:</a:t>
            </a:r>
            <a:endParaRPr lang="en-US" sz="3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Учить 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правильному отношению к деньгам, способам их зарабатывания и разумному их 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использованию.</a:t>
            </a:r>
          </a:p>
          <a:p>
            <a:pPr algn="just"/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Учить 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правильно вести себя в реальных жизненных ситуациях </a:t>
            </a:r>
            <a:r>
              <a:rPr lang="ru-RU" sz="3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(покупка в магазине, плата за проезд и т. д</a:t>
            </a:r>
            <a:r>
              <a:rPr lang="ru-RU" sz="3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финансовой грамотности дошкольников посредством разнообразных видов детской 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творчески подходить к решению ситуаций финансовых отношений посредством игровых действий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интерес 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к профессиональной деятельности взрослых.</a:t>
            </a: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890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tcsonlyahovichi.by/wp-content/uploads/2019/02/s12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43429"/>
          </a:xfrm>
        </p:spPr>
        <p:txBody>
          <a:bodyPr/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Ожидаемые результаты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2906" y="811411"/>
            <a:ext cx="11566187" cy="5783942"/>
          </a:xfrm>
        </p:spPr>
        <p:txBody>
          <a:bodyPr>
            <a:normAutofit fontScale="85000" lnSpcReduction="20000"/>
          </a:bodyPr>
          <a:lstStyle/>
          <a:p>
            <a:pPr lvl="0"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научатся понимать и ценить окружающий предметный мир. Уважать людей, умеющих хорошо трудиться и честно зарабатывать деньги; осознают на доступном им уровне взаимосвязь понятий «труд – продукт – деньги» и то, что стоимость продукта зависит от его качества; признают авторитетными качества человека – хозяина: бережливость, расчётливость, экономность, трудолюбие, но одновременно и щедрость, благородство, честность, умение сопереживать, милосердие.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научатся вести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себя правильно в реальных жизненных ситуациях. Научатся контролировать свои потребности в соответствии с возрастом.</a:t>
            </a:r>
          </a:p>
          <a:p>
            <a:pPr lvl="0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 получат дополнительные знания по воспитанию финансовой грамотности детей и поучаствуют в совместной продуктивной деятельности.</a:t>
            </a:r>
          </a:p>
          <a:p>
            <a:pPr lvl="0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 получат педагогический опыт по формированию основ финансовой грамотности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дошкольников.</a:t>
            </a:r>
          </a:p>
          <a:p>
            <a:pPr marL="0" indent="0" algn="just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проекта: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старшего дошкольного возраста (5-6 лет);</a:t>
            </a:r>
          </a:p>
          <a:p>
            <a:pPr lvl="0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воспитатели группы;</a:t>
            </a:r>
          </a:p>
          <a:p>
            <a:pPr lvl="0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родители.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Сроки реализации проекта: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1 октября по  25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 проекта: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познавательный, групповой.</a:t>
            </a:r>
          </a:p>
          <a:p>
            <a:pPr lvl="0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2033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tcsonlyahovichi.by/wp-content/uploads/2019/02/s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30630"/>
            <a:ext cx="12192000" cy="856342"/>
          </a:xfrm>
        </p:spPr>
        <p:txBody>
          <a:bodyPr/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Перспективный план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53498992"/>
              </p:ext>
            </p:extLst>
          </p:nvPr>
        </p:nvGraphicFramePr>
        <p:xfrm>
          <a:off x="0" y="987423"/>
          <a:ext cx="12192000" cy="62079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238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442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238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6244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ОРГАНИЗАЦИОННЫЙ ЭТАП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8619"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endParaRPr lang="ru-RU" sz="20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Месяц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ctr"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Мероприятие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endParaRPr lang="ru-RU" sz="20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Ответственные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73106"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endParaRPr lang="ru-RU" sz="20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Bef>
                          <a:spcPts val="225"/>
                        </a:spcBef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endParaRPr lang="ru-RU" sz="20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l">
                        <a:lnSpc>
                          <a:spcPct val="107000"/>
                        </a:lnSpc>
                        <a:spcBef>
                          <a:spcPts val="225"/>
                        </a:spcBef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Изучение 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справочной, методической, энциклопедической литературы, сбор материала необходимого для реализации цели проекта.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l">
                        <a:lnSpc>
                          <a:spcPct val="107000"/>
                        </a:lnSpc>
                        <a:spcBef>
                          <a:spcPts val="225"/>
                        </a:spcBef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Информирование родителей о планировании работы с детьми по проекту «Финансовая грамотность».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l">
                        <a:lnSpc>
                          <a:spcPct val="107000"/>
                        </a:lnSpc>
                        <a:spcBef>
                          <a:spcPts val="225"/>
                        </a:spcBef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Подбор художественной литературы для детей по выбранной тематике.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l">
                        <a:lnSpc>
                          <a:spcPct val="107000"/>
                        </a:lnSpc>
                        <a:spcBef>
                          <a:spcPts val="225"/>
                        </a:spcBef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Подбор необходимого оборудования и пособий для практического обогащения проекта.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l">
                        <a:lnSpc>
                          <a:spcPct val="107000"/>
                        </a:lnSpc>
                        <a:spcBef>
                          <a:spcPts val="225"/>
                        </a:spcBef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Создание развивающей среды по теме.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endParaRPr lang="ru-RU" sz="20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Воспитатели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1859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tcsonlyahovichi.by/wp-content/uploads/2019/02/s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74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798286"/>
            <a:ext cx="10515600" cy="13062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61112908"/>
              </p:ext>
            </p:extLst>
          </p:nvPr>
        </p:nvGraphicFramePr>
        <p:xfrm>
          <a:off x="0" y="681446"/>
          <a:ext cx="12192000" cy="773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65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2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74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107">
                <a:tc gridSpan="3">
                  <a:txBody>
                    <a:bodyPr/>
                    <a:lstStyle/>
                    <a:p>
                      <a:pPr algn="ctr"/>
                      <a:r>
                        <a:rPr lang="ru-RU" sz="28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ПРАКТИЧЕСКИЙ ЭТАП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17933"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endParaRPr lang="ru-RU" sz="18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Октябрь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endParaRPr lang="ru-RU" sz="18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Беседа: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«Что такое потребности?»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Дидактические игры: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«Совместные покупки», «Что важнее?», «Хочу и надо».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Сюжетно-ролевые игры: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«Кафе»,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«Супермаркет», «Семья»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Игровое занятие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«Путешествие в сказочную страну финансов»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Чтение художественной литературы: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К. И. Чуковский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«Телефон».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Просмотр мультфильмов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Смешарики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 Азбука финансовой грамотности»,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«Цветик - </a:t>
                      </a:r>
                      <a:r>
                        <a:rPr lang="ru-RU" sz="1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семицветик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».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Просмотр презентации: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«Семейный бюджет»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Экскурсия рассматривание рекламы на баннерах.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Игровая ситуация «Рекламная компания» - дети выбирают товар и рекламируют его с целью продажи.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Продуктивная деятельность: изготовление чеков, банковских карточек для с/р игры «Супермаркет».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 с родителями: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анкетирование родителей по теме «Экономика в семье».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Консультация для родителей «Ребенок и экономика».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Привлечение родителей к созданию коллекции.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endParaRPr lang="ru-RU" sz="18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Воспитатели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endParaRPr lang="ru-RU" sz="18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endParaRPr lang="ru-RU" sz="18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endParaRPr lang="ru-RU" sz="18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endParaRPr lang="ru-RU" sz="18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endParaRPr lang="ru-RU" sz="18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endParaRPr lang="ru-RU" sz="18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endParaRPr lang="ru-RU" sz="18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endParaRPr lang="ru-RU" sz="18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endParaRPr lang="ru-RU" sz="18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endParaRPr lang="ru-RU" sz="18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endParaRPr lang="ru-RU" sz="18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Родители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9567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tcsonlyahovichi.by/wp-content/uploads/2019/02/s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838200" y="-2119086"/>
            <a:ext cx="10515600" cy="1088573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17081076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4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55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726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63831">
                <a:tc gridSpan="3">
                  <a:txBody>
                    <a:bodyPr/>
                    <a:lstStyle/>
                    <a:p>
                      <a:pPr algn="ctr"/>
                      <a:r>
                        <a:rPr lang="ru-RU" sz="28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ПРАКТИЧЕСКИЙ ЭТАП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94169"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endParaRPr lang="ru-RU" sz="13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Ноябрь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endParaRPr lang="ru-RU" sz="13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Беседа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«Профессии моих родителей»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Дидактические игры: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«Кто кем работает?»,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«Чей труд важнее?»,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«Угадай, где продается».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Сюжетно-ролевые игры: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«Кафе»,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«Супермаркет», «Семья».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Игровое занятие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«Магазин детской мечты»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Чтение художественной литературы: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РНС «Колосок», Е. Пермяк «Для чего руки нужны», К. И. Чуковский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«Муха - Цокотуха».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Просмотр мультфильмов: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«Приключения Незнайки и его друзей».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Просмотр презентации: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«История возникновения денег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en-US" sz="16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Опытно-экспериментальная</a:t>
                      </a:r>
                      <a:r>
                        <a:rPr lang="ru-RU" sz="1600" b="1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деятельность: </a:t>
                      </a:r>
                      <a:r>
                        <a:rPr lang="ru-RU" sz="1600" b="0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рассматривание купюр и монет, изучение свойств денег.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Рисование: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«Моя будущая профессия»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Экскурсия в продуктовый магазин.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 с родителями: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консультация для родителей «Как обучить ребенка финансовой грамотности»</a:t>
                      </a: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Привлечь родителей к созданию альбома «Профессии моих родителей»</a:t>
                      </a: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Привлечение родителей к созданию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лэпбука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по финансовой грамотности.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Воспитатели</a:t>
                      </a:r>
                    </a:p>
                    <a:p>
                      <a:pPr algn="ctr"/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Родители</a:t>
                      </a:r>
                    </a:p>
                    <a:p>
                      <a:pPr algn="ctr"/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Родители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8170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tcsonlyahovichi.by/wp-content/uploads/2019/02/s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838200" y="-1859280"/>
            <a:ext cx="10515600" cy="1203961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6506464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7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69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5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46053">
                <a:tc gridSpan="3">
                  <a:txBody>
                    <a:bodyPr/>
                    <a:lstStyle/>
                    <a:p>
                      <a:pPr algn="ctr"/>
                      <a:r>
                        <a:rPr lang="ru-RU" sz="28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ПРАКТИЧЕСКИЙ ЭТАП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52251"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endParaRPr lang="ru-RU" sz="13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endParaRPr lang="ru-RU" sz="18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Беседа: 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«Деньги».</a:t>
                      </a:r>
                      <a:endParaRPr lang="ru-RU" sz="18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Дидактические игры: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«Услуги и товары», «Мини-банк», «Размен».</a:t>
                      </a:r>
                      <a:endParaRPr lang="ru-RU" sz="18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Сюжетно-ролевые игры: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«Кафе», </a:t>
                      </a:r>
                      <a:r>
                        <a:rPr lang="ru-RU" sz="1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«Магазин», «Семья», «Банк».</a:t>
                      </a:r>
                      <a:endParaRPr lang="ru-RU" sz="18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Игровое занятие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«В гостях у сказок»</a:t>
                      </a:r>
                      <a:endParaRPr lang="ru-RU" sz="18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Чтение художественной литературы: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«Волшебный банкомат» Т. Попова.</a:t>
                      </a:r>
                      <a:endParaRPr lang="ru-RU" sz="18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Просмотр мультфильмов: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«Приключения Буратино»</a:t>
                      </a:r>
                      <a:endParaRPr lang="ru-RU" sz="18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8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Продуктивная деятельность:</a:t>
                      </a:r>
                      <a:r>
                        <a:rPr lang="ru-RU" sz="1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изготовление поделок и атрибутов для ярмарки.</a:t>
                      </a:r>
                      <a:endParaRPr lang="ru-RU" sz="18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8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Игра инсценировка</a:t>
                      </a:r>
                      <a:r>
                        <a:rPr lang="ru-RU" sz="1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«Ярмарка поделок» </a:t>
                      </a:r>
                      <a:endParaRPr lang="ru-RU" sz="18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Виртуальная экскурсия в банк.</a:t>
                      </a:r>
                      <a:endParaRPr lang="ru-RU" sz="18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 с родителями:</a:t>
                      </a:r>
                      <a:endParaRPr lang="ru-RU" sz="18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Изготовление памяток для родителей по экономии света, воды, тепла. </a:t>
                      </a:r>
                    </a:p>
                    <a:p>
                      <a:pPr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endParaRPr lang="ru-RU" sz="18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Воспитатели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Воспитатели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5756">
                <a:tc gridSpan="3"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endParaRPr lang="ru-RU" sz="2800" b="1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28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ЗАКЛЮЧИТЕЛЬНЫЙ ЭТАП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3940"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Подведение итогов реализации проекта в форме </a:t>
                      </a: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квиз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-игры «Деньги и их значение»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Воспитатели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4057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tcsonlyahovichi.by/wp-content/uploads/2019/02/s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240"/>
            <a:ext cx="12192000" cy="687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21921"/>
            <a:ext cx="12192000" cy="1098061"/>
          </a:xfrm>
        </p:spPr>
        <p:txBody>
          <a:bodyPr/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Фотоотчет проекта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5098" y="1249679"/>
            <a:ext cx="4085705" cy="5608321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Развивающая предметно-пространственная среда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наиболее успешной реализации проекта в группе была пополнена развивающая предметно-пространственная среда дидактическими играми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«Профессии», «Семейные покупки», «Что важнее?», «Хочу и надо», оформлен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уголок книги по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теме, а так же  разработана картотека дидактических игр по формированию финансовой грамотности.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62034">
            <a:off x="7393652" y="2002438"/>
            <a:ext cx="4443111" cy="333233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39094">
            <a:off x="4730948" y="1573698"/>
            <a:ext cx="3142357" cy="418980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14312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1095</TotalTime>
  <Words>1456</Words>
  <Application>Microsoft Office PowerPoint</Application>
  <PresentationFormat>Широкоэкранный</PresentationFormat>
  <Paragraphs>200</Paragraphs>
  <Slides>22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Arial</vt:lpstr>
      <vt:lpstr>Calibri</vt:lpstr>
      <vt:lpstr>Calibri Light</vt:lpstr>
      <vt:lpstr>Symbol</vt:lpstr>
      <vt:lpstr>Times New Roman</vt:lpstr>
      <vt:lpstr>Тема Office</vt:lpstr>
      <vt:lpstr>МУНИЦИПАЛЬНОЕ БЮДЖЕТНОЕ ДОШКОЛЬНОЕ ОБРАЗОВАТЕЛЬНОЕ УЧРЕЖДЕНИЕ«ДЕТСКИЙ САД № 22 «ЖУРАВУШКА» ОБЩЕРАЗВИВАЮЩЕГО ВИДА С ПРИОРИТЕТНЫМ ОСУЩЕСТВЛЕНИЕМ ДЕЯТЕЛЬНОСТИ ПО ХУДОЖЕСТВЕННО-ЭСТЕТИЧЕСКОМУНАПРАВЛЕНИЮ РАЗВИТИЯ ДЕТЕЙ»  </vt:lpstr>
      <vt:lpstr>Актуальность опыта </vt:lpstr>
      <vt:lpstr>Цель и задачи проекта</vt:lpstr>
      <vt:lpstr>Ожидаемые результаты</vt:lpstr>
      <vt:lpstr>Перспективный план</vt:lpstr>
      <vt:lpstr>Презентация PowerPoint</vt:lpstr>
      <vt:lpstr>Презентация PowerPoint</vt:lpstr>
      <vt:lpstr>Презентация PowerPoint</vt:lpstr>
      <vt:lpstr>Фотоотчет проекта</vt:lpstr>
      <vt:lpstr>Презентация PowerPoint</vt:lpstr>
      <vt:lpstr>Экспериментальная деятельность</vt:lpstr>
      <vt:lpstr>Экспериментальная деятельность</vt:lpstr>
      <vt:lpstr>Беседы и игры</vt:lpstr>
      <vt:lpstr>Беседы и игры</vt:lpstr>
      <vt:lpstr>Сюжетно-ролевые игры</vt:lpstr>
      <vt:lpstr>Сюжетно-ролевые игры</vt:lpstr>
      <vt:lpstr>Продуктивная деятельность</vt:lpstr>
      <vt:lpstr>Взаимодействие с родителями</vt:lpstr>
      <vt:lpstr>Взаимодействие с родителями</vt:lpstr>
      <vt:lpstr>Заключительный этап</vt:lpstr>
      <vt:lpstr>Результаты</vt:lpstr>
      <vt:lpstr>Вывод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Дима Герасимов</dc:creator>
  <cp:lastModifiedBy>Анастасия</cp:lastModifiedBy>
  <cp:revision>288</cp:revision>
  <cp:lastPrinted>2021-04-14T06:48:24Z</cp:lastPrinted>
  <dcterms:created xsi:type="dcterms:W3CDTF">2021-04-01T12:09:08Z</dcterms:created>
  <dcterms:modified xsi:type="dcterms:W3CDTF">2021-04-15T07:15:35Z</dcterms:modified>
</cp:coreProperties>
</file>