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D6CF8-66AE-404D-98BF-B209FE88FAA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8C88B-62A8-4A36-BE8F-8877B52400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338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8C88B-62A8-4A36-BE8F-8877B524008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4964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8C88B-62A8-4A36-BE8F-8877B524008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3250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8C88B-62A8-4A36-BE8F-8877B524008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23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72E6D7-C784-4291-9C88-D5842E51BD5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A58134-3C42-432D-8F10-EF8464A6F98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200" y="1"/>
            <a:ext cx="10468864" cy="320743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– детский сад  «Солнышко» </a:t>
            </a:r>
            <a:r>
              <a:rPr lang="ru-RU" sz="2000" dirty="0" err="1" smtClean="0">
                <a:solidFill>
                  <a:schemeClr val="tx1"/>
                </a:solidFill>
              </a:rPr>
              <a:t>с.Боровиха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dirty="0" smtClean="0"/>
              <a:t> </a:t>
            </a:r>
            <a:r>
              <a:rPr lang="ru-RU" dirty="0" smtClean="0"/>
              <a:t>С</a:t>
            </a:r>
            <a:r>
              <a:rPr lang="ru-RU" dirty="0" smtClean="0"/>
              <a:t>ок </a:t>
            </a:r>
            <a:r>
              <a:rPr lang="ru-RU" dirty="0" smtClean="0"/>
              <a:t>,вода и </a:t>
            </a:r>
            <a:r>
              <a:rPr lang="ru-RU" dirty="0" smtClean="0"/>
              <a:t>молоко(пропаганда </a:t>
            </a:r>
            <a:r>
              <a:rPr lang="ru-RU" dirty="0" smtClean="0"/>
              <a:t>ЗОЖ)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1200" y="3530990"/>
            <a:ext cx="10472928" cy="145014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Инструктор по физической культуре: Куценко Л.П. </a:t>
            </a:r>
          </a:p>
        </p:txBody>
      </p:sp>
      <p:pic>
        <p:nvPicPr>
          <p:cNvPr id="23554" name="Picture 2" descr="http://allday1.com/imagedb/54/9/d23114271589322e9774294fcb3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046" y="4037428"/>
            <a:ext cx="2729133" cy="2511081"/>
          </a:xfrm>
          <a:prstGeom prst="rect">
            <a:avLst/>
          </a:prstGeom>
          <a:noFill/>
        </p:spPr>
      </p:pic>
      <p:sp>
        <p:nvSpPr>
          <p:cNvPr id="23556" name="AutoShape 4" descr="http://www.clipartsuggest.com/images/28/dairy-products-jug-of-milk-cheese-and-butter-download-royalty-free-iDiH3Y-clipart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://www.clipartsuggest.com/images/28/dairy-products-jug-of-milk-cheese-and-butter-download-royalty-free-iDiH3Y-clipart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0" name="Picture 8" descr="http://www.clipartsuggest.com/images/28/dairy-products-jug-of-milk-cheese-and-butter-download-royalty-free-iDiH3Y-clip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2060" y="4049486"/>
            <a:ext cx="3053381" cy="2452914"/>
          </a:xfrm>
          <a:prstGeom prst="rect">
            <a:avLst/>
          </a:prstGeom>
          <a:noFill/>
        </p:spPr>
      </p:pic>
      <p:pic>
        <p:nvPicPr>
          <p:cNvPr id="23562" name="Picture 10" descr="http://900igr.net/datai/priroda/5-Voda.files/0002-002-Vod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1816" y="4107767"/>
            <a:ext cx="3065926" cy="2377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7417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Игра викторина с детьми «Азбука здорового питания»</a:t>
            </a:r>
            <a:endParaRPr lang="ru-RU" dirty="0"/>
          </a:p>
        </p:txBody>
      </p:sp>
      <p:sp>
        <p:nvSpPr>
          <p:cNvPr id="22530" name="AutoShape 2" descr="https://ds04.infourok.ru/uploads/ex/061d/0010f60c-d7578552/hello_html_m2e93723d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://dujmovochka.uomur.org/wp-content/uploads/S63038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6943" y="2461847"/>
            <a:ext cx="10368718" cy="37560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22172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3537" y="471268"/>
            <a:ext cx="623198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4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30327" y="2733058"/>
            <a:ext cx="84406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310583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Обогатить знания о молоке, соке и воде ,как о ценном и полезном продукте для роста детского организма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0991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9771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Задачи:</a:t>
            </a:r>
            <a:br>
              <a:rPr lang="ru-RU" sz="2200" dirty="0" smtClean="0"/>
            </a:br>
            <a:r>
              <a:rPr lang="ru-RU" sz="2200" dirty="0" smtClean="0"/>
              <a:t>1. Расширять знания о напитках - молоке ,</a:t>
            </a:r>
            <a:r>
              <a:rPr lang="ru-RU" sz="2200" dirty="0" err="1" smtClean="0"/>
              <a:t>соке,воде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2200" dirty="0" smtClean="0"/>
              <a:t>2. Дать представление о значении молока и молочных продуктов для детского организма, выявить роль молока в жизни человека.</a:t>
            </a:r>
            <a:br>
              <a:rPr lang="ru-RU" sz="2200" dirty="0" smtClean="0"/>
            </a:br>
            <a:r>
              <a:rPr lang="ru-RU" sz="2200" dirty="0" smtClean="0"/>
              <a:t>3.Дать представление о соке</a:t>
            </a:r>
            <a:br>
              <a:rPr lang="ru-RU" sz="2200" dirty="0" smtClean="0"/>
            </a:br>
            <a:r>
              <a:rPr lang="ru-RU" sz="2200" dirty="0" smtClean="0"/>
              <a:t>4.Дать представление о воде</a:t>
            </a:r>
            <a:br>
              <a:rPr lang="ru-RU" sz="2200" dirty="0" smtClean="0"/>
            </a:br>
            <a:r>
              <a:rPr lang="ru-RU" sz="2200" dirty="0" smtClean="0"/>
              <a:t>5.Формировать у дошкольников осознанное отношение к здоровому питанию.</a:t>
            </a:r>
            <a:br>
              <a:rPr lang="ru-RU" sz="2200" dirty="0" smtClean="0"/>
            </a:br>
            <a:r>
              <a:rPr lang="ru-RU" sz="2200" dirty="0" smtClean="0"/>
              <a:t>6. Развивать познавательный интерес к исследовательской деятельности, желание познавать новое.</a:t>
            </a:r>
            <a:br>
              <a:rPr lang="ru-RU" sz="2200" dirty="0" smtClean="0"/>
            </a:br>
            <a:r>
              <a:rPr lang="ru-RU" sz="2200" dirty="0" smtClean="0"/>
              <a:t>7.Формировать исследовательские навыки</a:t>
            </a:r>
            <a:br>
              <a:rPr lang="ru-RU" sz="2200" dirty="0" smtClean="0"/>
            </a:br>
            <a:r>
              <a:rPr lang="ru-RU" sz="2200" dirty="0" smtClean="0"/>
              <a:t>8.Воспитывать умение работать в коллективе, желание делиться информацией, </a:t>
            </a:r>
            <a:br>
              <a:rPr lang="ru-RU" sz="2200" dirty="0" smtClean="0"/>
            </a:br>
            <a:r>
              <a:rPr lang="ru-RU" sz="2200" dirty="0" smtClean="0"/>
              <a:t>участвовать в совместной опытно-экспериментальной деятельности.</a:t>
            </a:r>
            <a:br>
              <a:rPr lang="ru-RU" sz="2200" dirty="0" smtClean="0"/>
            </a:br>
            <a:r>
              <a:rPr lang="ru-RU" sz="2200" dirty="0" smtClean="0"/>
              <a:t>9.Обогащать и активизировать словарный запас детей</a:t>
            </a:r>
            <a:br>
              <a:rPr lang="ru-RU" sz="2200" dirty="0" smtClean="0"/>
            </a:br>
            <a:r>
              <a:rPr lang="ru-RU" sz="2200" dirty="0" smtClean="0"/>
              <a:t>10.Обогащать сенсорный опыт детей учить различать напитки на вкус и называть их </a:t>
            </a:r>
            <a:br>
              <a:rPr lang="ru-RU" sz="2200" dirty="0" smtClean="0"/>
            </a:br>
            <a:r>
              <a:rPr lang="ru-RU" sz="2200" dirty="0" smtClean="0"/>
              <a:t>11.Привлечь родителей в участии в проекте</a:t>
            </a:r>
            <a:br>
              <a:rPr lang="ru-RU" sz="2200" dirty="0" smtClean="0"/>
            </a:br>
            <a:r>
              <a:rPr lang="ru-RU" sz="2200" dirty="0" smtClean="0"/>
              <a:t>12. Обогащать </a:t>
            </a:r>
            <a:r>
              <a:rPr lang="ru-RU" sz="2200" dirty="0" err="1" smtClean="0"/>
              <a:t>художественно-эстетичесий</a:t>
            </a:r>
            <a:r>
              <a:rPr lang="ru-RU" sz="2200" dirty="0" smtClean="0"/>
              <a:t> опыт детей</a:t>
            </a:r>
            <a:br>
              <a:rPr lang="ru-RU" sz="2200" dirty="0" smtClean="0"/>
            </a:br>
            <a:r>
              <a:rPr lang="ru-RU" sz="2200" dirty="0" smtClean="0"/>
              <a:t>13. Воспитывать потребность в здоровом питании</a:t>
            </a:r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111757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386060" cy="3703955"/>
          </a:xfrm>
        </p:spPr>
        <p:txBody>
          <a:bodyPr>
            <a:normAutofit/>
          </a:bodyPr>
          <a:lstStyle/>
          <a:p>
            <a:r>
              <a:rPr lang="ru-RU" dirty="0" smtClean="0"/>
              <a:t>Мотивация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885071" y="1205677"/>
            <a:ext cx="891891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Крот из сказки «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Дюймовочка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пригласил гостей и не смог предложить напитки так как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ечего не видит. Он очень переживает просит ребят ему помочь научится различать  напитки.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375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111" y="612460"/>
            <a:ext cx="10515600" cy="2852737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из опыта детей:</a:t>
            </a:r>
            <a: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880362"/>
            <a:ext cx="10798811" cy="3086099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ru-RU" sz="3200" dirty="0" smtClean="0">
                <a:solidFill>
                  <a:schemeClr val="tx1"/>
                </a:solidFill>
              </a:rPr>
              <a:t>Ребята, а какие напитки вы знаете?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-А какие у вас самые любимые напитки</a:t>
            </a:r>
            <a:r>
              <a:rPr lang="ru-RU" sz="3200" dirty="0" smtClean="0"/>
              <a:t>?</a:t>
            </a:r>
          </a:p>
          <a:p>
            <a:r>
              <a:rPr lang="ru-RU" sz="3200" dirty="0" smtClean="0"/>
              <a:t>- Откуда берется молоко?</a:t>
            </a:r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-</a:t>
            </a:r>
            <a:r>
              <a:rPr lang="ru-RU" sz="3200" dirty="0" err="1" smtClean="0">
                <a:solidFill>
                  <a:schemeClr val="tx1"/>
                </a:solidFill>
              </a:rPr>
              <a:t>Ребята,а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/>
              <a:t> в чем польза молока</a:t>
            </a:r>
            <a:r>
              <a:rPr lang="ru-RU" sz="3200" dirty="0" smtClean="0">
                <a:solidFill>
                  <a:schemeClr val="tx1"/>
                </a:solidFill>
              </a:rPr>
              <a:t>?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-Для чего нужна вода?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-Из чего можно сделать сок?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-Чем отличаются молоко, сок, вода?</a:t>
            </a:r>
          </a:p>
          <a:p>
            <a:endParaRPr lang="ru-RU" sz="3200" dirty="0" smtClean="0">
              <a:solidFill>
                <a:schemeClr val="tx1"/>
              </a:solidFill>
            </a:endParaRPr>
          </a:p>
          <a:p>
            <a:endParaRPr lang="ru-RU" sz="3200" dirty="0" smtClean="0">
              <a:solidFill>
                <a:schemeClr val="tx1"/>
              </a:solidFill>
            </a:endParaRPr>
          </a:p>
          <a:p>
            <a:endParaRPr lang="ru-RU" sz="3200" dirty="0" smtClean="0"/>
          </a:p>
          <a:p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674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341" y="-617220"/>
            <a:ext cx="10913111" cy="4251961"/>
          </a:xfrm>
        </p:spPr>
        <p:txBody>
          <a:bodyPr>
            <a:norm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активизации деятельности:</a:t>
            </a:r>
            <a: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4340" y="2583180"/>
            <a:ext cx="11155680" cy="37947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у соков разный цвет?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-Что можно приготовить из молока?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-Имеют ли напитки запах?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-Откуда берется вода?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-Какие напитки можно пить горячими?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-Какие вы знаете полезные напитки?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всем ли нужна  вода?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произойдет, если мы останемся без воды?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1311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44669741"/>
              </p:ext>
            </p:extLst>
          </p:nvPr>
        </p:nvGraphicFramePr>
        <p:xfrm>
          <a:off x="0" y="160020"/>
          <a:ext cx="12192001" cy="15849948"/>
        </p:xfrm>
        <a:graphic>
          <a:graphicData uri="http://schemas.openxmlformats.org/drawingml/2006/table">
            <a:tbl>
              <a:tblPr firstRow="1" firstCol="1" bandRow="1"/>
              <a:tblGrid>
                <a:gridCol w="2039815">
                  <a:extLst>
                    <a:ext uri="{9D8B030D-6E8A-4147-A177-3AD203B41FA5}">
                      <a16:colId xmlns="" xmlns:a16="http://schemas.microsoft.com/office/drawing/2014/main" val="2346849208"/>
                    </a:ext>
                  </a:extLst>
                </a:gridCol>
                <a:gridCol w="3410726">
                  <a:extLst>
                    <a:ext uri="{9D8B030D-6E8A-4147-A177-3AD203B41FA5}">
                      <a16:colId xmlns="" xmlns:a16="http://schemas.microsoft.com/office/drawing/2014/main" val="309390305"/>
                    </a:ext>
                  </a:extLst>
                </a:gridCol>
                <a:gridCol w="3897333">
                  <a:extLst>
                    <a:ext uri="{9D8B030D-6E8A-4147-A177-3AD203B41FA5}">
                      <a16:colId xmlns="" xmlns:a16="http://schemas.microsoft.com/office/drawing/2014/main" val="2913421086"/>
                    </a:ext>
                  </a:extLst>
                </a:gridCol>
                <a:gridCol w="2844127">
                  <a:extLst>
                    <a:ext uri="{9D8B030D-6E8A-4147-A177-3AD203B41FA5}">
                      <a16:colId xmlns="" xmlns:a16="http://schemas.microsoft.com/office/drawing/2014/main" val="586541027"/>
                    </a:ext>
                  </a:extLst>
                </a:gridCol>
              </a:tblGrid>
              <a:tr h="133115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Организованная деятельность детей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Организованная деятельность в режимных процессах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Самостоятельная деятельность детей (ПИС)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78490135"/>
                  </a:ext>
                </a:extLst>
              </a:tr>
              <a:tr h="1451879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Формы работы: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Образовательная ситуация (работа по расписанию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ООД).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Экскурсия на «Молокозавод»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 о пользе напитков.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мультфильма: «Молоко», «Ручеек».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сказок «Яблонька» ,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20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Федорино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горе», «Цитрусовая семейка»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Загадки о воде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Опытно-эксперементальная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деятельность «Домашний лимонад»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Игровая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деятельность: с/р игры: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«Угостим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гостей соком»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 </a:t>
                      </a:r>
                      <a:r>
                        <a:rPr lang="ru-RU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Дидакт.игра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«Что из чего сделано?»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 «Любимый напиток» 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Рисование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шаблону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«Фрукты».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 для родителей «Польза напитков для растущего организма».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Мастер – класс «Витаминные напитки»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Тематические беседы: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«О пользе молока», «Азбука питания»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Памятка для родителей «Знаете ли вы что..?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372024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42193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617</TotalTime>
  <Words>312</Words>
  <Application>Microsoft Office PowerPoint</Application>
  <PresentationFormat>Произвольный</PresentationFormat>
  <Paragraphs>73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Муниципальное бюджетное дошкольное образовательное учреждение – детский сад  «Солнышко» с.Боровиха  Сок ,вода и молоко(пропаганда ЗОЖ)</vt:lpstr>
      <vt:lpstr>Продукт</vt:lpstr>
      <vt:lpstr>Слайд 3</vt:lpstr>
      <vt:lpstr>Задачи: 1. Расширять знания о напитках - молоке ,соке,воде. 2. Дать представление о значении молока и молочных продуктов для детского организма, выявить роль молока в жизни человека. 3.Дать представление о соке 4.Дать представление о воде 5.Формировать у дошкольников осознанное отношение к здоровому питанию. 6. Развивать познавательный интерес к исследовательской деятельности, желание познавать новое. 7.Формировать исследовательские навыки 8.Воспитывать умение работать в коллективе, желание делиться информацией,  участвовать в совместной опытно-экспериментальной деятельности. 9.Обогащать и активизировать словарный запас детей 10.Обогащать сенсорный опыт детей учить различать напитки на вкус и называть их  11.Привлечь родителей в участии в проекте 12. Обогащать художественно-эстетичесий опыт детей 13. Воспитывать потребность в здоровом питании</vt:lpstr>
      <vt:lpstr>Мотивация   </vt:lpstr>
      <vt:lpstr>Вопросы из опыта детей: </vt:lpstr>
      <vt:lpstr>Вопросы для активизации деятельности: 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 папа и мама, а на работе?</dc:title>
  <dc:creator>ADMIN</dc:creator>
  <cp:lastModifiedBy>Лариса Куценко</cp:lastModifiedBy>
  <cp:revision>58</cp:revision>
  <dcterms:created xsi:type="dcterms:W3CDTF">2016-12-15T12:30:40Z</dcterms:created>
  <dcterms:modified xsi:type="dcterms:W3CDTF">2022-10-01T12:26:30Z</dcterms:modified>
</cp:coreProperties>
</file>