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85" r:id="rId2"/>
    <p:sldId id="270" r:id="rId3"/>
    <p:sldId id="271" r:id="rId4"/>
    <p:sldId id="272" r:id="rId5"/>
    <p:sldId id="274" r:id="rId6"/>
    <p:sldId id="277" r:id="rId7"/>
    <p:sldId id="279" r:id="rId8"/>
    <p:sldId id="280" r:id="rId9"/>
    <p:sldId id="281" r:id="rId10"/>
    <p:sldId id="282" r:id="rId11"/>
    <p:sldId id="286" r:id="rId12"/>
    <p:sldId id="284" r:id="rId13"/>
    <p:sldId id="283" r:id="rId14"/>
    <p:sldId id="256" r:id="rId15"/>
    <p:sldId id="258" r:id="rId16"/>
    <p:sldId id="260" r:id="rId17"/>
    <p:sldId id="265" r:id="rId18"/>
    <p:sldId id="287" r:id="rId19"/>
    <p:sldId id="288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21250" autoAdjust="0"/>
    <p:restoredTop sz="94660"/>
  </p:normalViewPr>
  <p:slideViewPr>
    <p:cSldViewPr>
      <p:cViewPr varScale="1">
        <p:scale>
          <a:sx n="64" d="100"/>
          <a:sy n="64" d="100"/>
        </p:scale>
        <p:origin x="-1248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07.12.2021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07.12.2021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07.12.2021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07.12.2021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07.12.2021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07.12.2021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07.12.2021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07.12.2021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07.12.2021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00034" y="500042"/>
            <a:ext cx="7958166" cy="2357454"/>
          </a:xfrm>
        </p:spPr>
        <p:txBody>
          <a:bodyPr>
            <a:normAutofit/>
          </a:bodyPr>
          <a:lstStyle/>
          <a:p>
            <a:pPr algn="ctr"/>
            <a:r>
              <a:rPr lang="ru-RU" sz="4000" dirty="0"/>
              <a:t>Наглядное моделирование в коррекционной работе </a:t>
            </a: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000" dirty="0" smtClean="0"/>
              <a:t>учителя-логопеда</a:t>
            </a:r>
            <a:r>
              <a:rPr lang="ru-RU" sz="4000" dirty="0"/>
              <a:t>.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000232" y="4643446"/>
            <a:ext cx="6457968" cy="1731476"/>
          </a:xfrm>
        </p:spPr>
        <p:txBody>
          <a:bodyPr>
            <a:normAutofit/>
          </a:bodyPr>
          <a:lstStyle/>
          <a:p>
            <a:endParaRPr lang="ru-RU" sz="1400" dirty="0"/>
          </a:p>
          <a:p>
            <a:endParaRPr lang="ru-RU" sz="1400" dirty="0" smtClean="0"/>
          </a:p>
          <a:p>
            <a:endParaRPr lang="ru-RU" sz="1400" dirty="0"/>
          </a:p>
          <a:p>
            <a:pPr algn="r"/>
            <a:r>
              <a:rPr lang="ru-RU" sz="2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Учитель-логопед:  </a:t>
            </a:r>
            <a:r>
              <a:rPr lang="ru-RU" sz="2400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Повалюхина</a:t>
            </a:r>
            <a:r>
              <a:rPr lang="ru-RU" sz="2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Т.А.</a:t>
            </a:r>
            <a:endParaRPr lang="ru-RU" sz="24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69932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8" name="Picture 4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2403" r="8291"/>
          <a:stretch>
            <a:fillRect/>
          </a:stretch>
        </p:blipFill>
        <p:spPr bwMode="auto">
          <a:xfrm>
            <a:off x="357158" y="1500174"/>
            <a:ext cx="4143340" cy="39164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9" name="Picture 5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6078" r="8892"/>
          <a:stretch>
            <a:fillRect/>
          </a:stretch>
        </p:blipFill>
        <p:spPr bwMode="auto">
          <a:xfrm>
            <a:off x="4929190" y="1571612"/>
            <a:ext cx="3786214" cy="37885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40389330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6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Дидактические карточки</a:t>
            </a: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457200" y="2514600"/>
            <a:ext cx="3657600" cy="2743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4462810" y="1600200"/>
            <a:ext cx="3272730" cy="457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3460621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869020" y="1814250"/>
            <a:ext cx="3013472" cy="41044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5" name="Picture 3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4786314" y="2357430"/>
            <a:ext cx="4014790" cy="3014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42822982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868346"/>
          </a:xfrm>
        </p:spPr>
        <p:txBody>
          <a:bodyPr>
            <a:normAutofit/>
          </a:bodyPr>
          <a:lstStyle/>
          <a:p>
            <a:pPr algn="ctr"/>
            <a:r>
              <a:rPr lang="ru-RU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Схемы предлогов</a:t>
            </a:r>
            <a:endParaRPr lang="ru-RU" sz="36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42910" y="1392872"/>
            <a:ext cx="7249107" cy="49856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08185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796908"/>
          </a:xfrm>
        </p:spPr>
        <p:txBody>
          <a:bodyPr>
            <a:normAutofit/>
          </a:bodyPr>
          <a:lstStyle/>
          <a:p>
            <a:pPr algn="ctr"/>
            <a:r>
              <a:rPr lang="ru-RU" sz="3600" dirty="0">
                <a:solidFill>
                  <a:srgbClr val="FF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И</a:t>
            </a:r>
            <a:r>
              <a:rPr lang="ru-RU" sz="3600" dirty="0" smtClean="0">
                <a:solidFill>
                  <a:srgbClr val="FF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зографы</a:t>
            </a:r>
            <a:r>
              <a:rPr lang="ru-RU" sz="3600" dirty="0">
                <a:solidFill>
                  <a:srgbClr val="FF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 </a:t>
            </a:r>
            <a:endParaRPr lang="ru-RU" sz="36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7" name="Picture 3" descr="C:\Users\User\Desktop\20211203_124954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714348" y="1142984"/>
            <a:ext cx="7208520" cy="540639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Мнемотехника</a:t>
            </a:r>
            <a:endParaRPr lang="ru-RU" sz="36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 descr="C:\Users\User\Desktop\20211203_125801.jpg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8662" y="1714488"/>
            <a:ext cx="7146925" cy="45370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C:\Users\User\Desktop\20211203_130126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285720" y="2000240"/>
            <a:ext cx="4248163" cy="3186122"/>
          </a:xfrm>
          <a:prstGeom prst="rect">
            <a:avLst/>
          </a:prstGeom>
          <a:noFill/>
        </p:spPr>
      </p:pic>
      <p:pic>
        <p:nvPicPr>
          <p:cNvPr id="9218" name="Picture 2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178" t="4482"/>
          <a:stretch>
            <a:fillRect/>
          </a:stretch>
        </p:blipFill>
        <p:spPr bwMode="auto">
          <a:xfrm>
            <a:off x="4714876" y="2000240"/>
            <a:ext cx="4214810" cy="31875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Пиктограммы</a:t>
            </a:r>
            <a:endParaRPr lang="ru-RU" sz="36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42" name="Picture 2" descr="C:\Users\User\Desktop\20211203_130919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 l="7041" t="2347" r="3169" b="13145"/>
          <a:stretch>
            <a:fillRect/>
          </a:stretch>
        </p:blipFill>
        <p:spPr bwMode="auto">
          <a:xfrm>
            <a:off x="214282" y="1895184"/>
            <a:ext cx="4500594" cy="3176890"/>
          </a:xfrm>
          <a:prstGeom prst="rect">
            <a:avLst/>
          </a:prstGeom>
          <a:noFill/>
        </p:spPr>
      </p:pic>
      <p:pic>
        <p:nvPicPr>
          <p:cNvPr id="4098" name="Picture 2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6059" t="2083" r="13628" b="4166"/>
          <a:stretch>
            <a:fillRect/>
          </a:stretch>
        </p:blipFill>
        <p:spPr bwMode="auto">
          <a:xfrm>
            <a:off x="5000628" y="1714488"/>
            <a:ext cx="3571900" cy="3571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868346"/>
          </a:xfrm>
        </p:spPr>
        <p:txBody>
          <a:bodyPr>
            <a:normAutofit/>
          </a:bodyPr>
          <a:lstStyle/>
          <a:p>
            <a:pPr algn="ctr"/>
            <a:r>
              <a:rPr lang="ru-RU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Техника «</a:t>
            </a:r>
            <a:r>
              <a:rPr lang="ru-RU" sz="36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Друдлы</a:t>
            </a:r>
            <a:r>
              <a:rPr lang="ru-RU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»</a:t>
            </a:r>
            <a:endParaRPr lang="ru-RU" sz="36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30" name="Picture 6" descr="https://telegra.ph/file/e4f238aca2aecfea1b7a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79712" y="1340768"/>
            <a:ext cx="5155758" cy="51285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561326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115328" cy="3154362"/>
          </a:xfrm>
        </p:spPr>
        <p:txBody>
          <a:bodyPr>
            <a:normAutofit/>
          </a:bodyPr>
          <a:lstStyle/>
          <a:p>
            <a:pPr algn="ctr"/>
            <a:r>
              <a:rPr lang="ru-RU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Спасибо за внимание!</a:t>
            </a:r>
            <a:endParaRPr lang="ru-RU" sz="4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043890" cy="725470"/>
          </a:xfrm>
        </p:spPr>
        <p:txBody>
          <a:bodyPr>
            <a:normAutofit/>
          </a:bodyPr>
          <a:lstStyle/>
          <a:p>
            <a:pPr algn="ctr"/>
            <a:r>
              <a:rPr lang="ru-RU" sz="4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Профили</a:t>
            </a:r>
            <a:r>
              <a:rPr lang="ru-RU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4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артикуляции </a:t>
            </a:r>
            <a:r>
              <a:rPr lang="ru-RU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звуков</a:t>
            </a:r>
            <a:endParaRPr lang="ru-RU" sz="4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692" t="3313" r="5712" b="14210"/>
          <a:stretch>
            <a:fillRect/>
          </a:stretch>
        </p:blipFill>
        <p:spPr bwMode="auto">
          <a:xfrm>
            <a:off x="642910" y="1357298"/>
            <a:ext cx="7831686" cy="5286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6468988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8858280" cy="1143000"/>
          </a:xfrm>
        </p:spPr>
        <p:txBody>
          <a:bodyPr>
            <a:noAutofit/>
          </a:bodyPr>
          <a:lstStyle/>
          <a:p>
            <a:pPr algn="ctr"/>
            <a:r>
              <a:rPr lang="ru-RU" sz="36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Карточки для артикуляционной гимнастики</a:t>
            </a:r>
          </a:p>
        </p:txBody>
      </p:sp>
      <p:pic>
        <p:nvPicPr>
          <p:cNvPr id="4" name="Объект 3" descr="http://2.bp.blogspot.com/-GW8VbPPr19g/VJZqzYDHB9I/AAAAAAAAANw/yRbIeDNVpek/s1600/%D0%90%D1%80%D1%82%D0%B8%D0%BA%D1%83%D0%BB%D1%8F%D1%86%D0%B8%D0%BE%D0%BD%D0%BD%D0%B0%D1%8F%2B%D0%B1%D1%80%D0%BE%D0%B4%D0%B8%D0%BB%D0%BA%D0%B0%2B%D0%BD%D0%B0%2B%D0%A1.JPG"/>
          <p:cNvPicPr>
            <a:picLocks noGrp="1"/>
          </p:cNvPicPr>
          <p:nvPr>
            <p:ph sz="quarter"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/>
        </p:blipFill>
        <p:spPr bwMode="auto">
          <a:xfrm>
            <a:off x="941916" y="1600200"/>
            <a:ext cx="6498167" cy="487362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</p:spTree>
    <p:extLst>
      <p:ext uri="{BB962C8B-B14F-4D97-AF65-F5344CB8AC3E}">
        <p14:creationId xmlns:p14="http://schemas.microsoft.com/office/powerpoint/2010/main" xmlns="" val="13625020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Карточки –символы </a:t>
            </a:r>
            <a:endParaRPr lang="ru-RU" sz="36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1" name="Picture 3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7812"/>
          <a:stretch>
            <a:fillRect/>
          </a:stretch>
        </p:blipFill>
        <p:spPr bwMode="auto">
          <a:xfrm>
            <a:off x="4643438" y="2000240"/>
            <a:ext cx="4214842" cy="32233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4282" y="2000240"/>
            <a:ext cx="4431972" cy="31420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3567139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0042"/>
            <a:ext cx="7467600" cy="1643074"/>
          </a:xfrm>
        </p:spPr>
        <p:txBody>
          <a:bodyPr>
            <a:noAutofit/>
          </a:bodyPr>
          <a:lstStyle/>
          <a:p>
            <a:pPr algn="ctr"/>
            <a:r>
              <a:rPr lang="ru-RU" sz="3600" dirty="0" smtClean="0">
                <a:solidFill>
                  <a:srgbClr val="FF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Схемы  </a:t>
            </a:r>
            <a:r>
              <a:rPr lang="ru-RU" sz="3600" dirty="0">
                <a:solidFill>
                  <a:srgbClr val="FF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для разграничения ротового и носового вдоха и выдоха </a:t>
            </a:r>
            <a:endParaRPr lang="ru-RU" sz="36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Объект 4" descr="http://stranniy.ru/health/metod-naglyadnogo-modelirovaniya-v-korrekcii-onr-u-detej-stars/5.pn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285720" y="2500306"/>
            <a:ext cx="4105753" cy="25717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4714876" y="2428868"/>
            <a:ext cx="4054266" cy="26549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9793068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882336"/>
          </a:xfrm>
        </p:spPr>
        <p:txBody>
          <a:bodyPr>
            <a:normAutofit/>
          </a:bodyPr>
          <a:lstStyle/>
          <a:p>
            <a:pPr algn="ctr"/>
            <a:r>
              <a:rPr lang="ru-RU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Модели-символы</a:t>
            </a:r>
            <a:endParaRPr lang="ru-RU" sz="36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6" name="Picture 2" descr="C:\Users\User\Desktop\20211203_120245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 r="1409" b="6015"/>
          <a:stretch>
            <a:fillRect/>
          </a:stretch>
        </p:blipFill>
        <p:spPr bwMode="auto">
          <a:xfrm rot="16200000">
            <a:off x="-354860" y="2283632"/>
            <a:ext cx="4995907" cy="3571870"/>
          </a:xfrm>
          <a:prstGeom prst="rect">
            <a:avLst/>
          </a:prstGeom>
          <a:noFill/>
        </p:spPr>
      </p:pic>
      <p:pic>
        <p:nvPicPr>
          <p:cNvPr id="2050" name="Picture 2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10325"/>
          <a:stretch>
            <a:fillRect/>
          </a:stretch>
        </p:blipFill>
        <p:spPr bwMode="auto">
          <a:xfrm rot="163212">
            <a:off x="4545847" y="1508317"/>
            <a:ext cx="3472465" cy="50013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6927354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1266" name="Picture 2" descr="C:\Users\User\Desktop\20211203_123418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 bwMode="auto">
          <a:xfrm rot="5400000">
            <a:off x="107112" y="1732347"/>
            <a:ext cx="4714910" cy="3536183"/>
          </a:xfrm>
          <a:prstGeom prst="rect">
            <a:avLst/>
          </a:prstGeom>
          <a:noFill/>
        </p:spPr>
      </p:pic>
      <p:pic>
        <p:nvPicPr>
          <p:cNvPr id="11267" name="Picture 3" descr="C:\Users\User\Desktop\20211203_123350.jpg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 cstate="print"/>
          <a:srcRect l="1721" t="3620"/>
          <a:stretch>
            <a:fillRect/>
          </a:stretch>
        </p:blipFill>
        <p:spPr bwMode="auto">
          <a:xfrm rot="5400000">
            <a:off x="4026895" y="1759527"/>
            <a:ext cx="4662109" cy="342902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42813685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Картинки-символы</a:t>
            </a:r>
            <a:endParaRPr lang="ru-RU" sz="36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214282" y="2500306"/>
            <a:ext cx="4077851" cy="30568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387" b="6814"/>
          <a:stretch>
            <a:fillRect/>
          </a:stretch>
        </p:blipFill>
        <p:spPr bwMode="auto">
          <a:xfrm>
            <a:off x="4500562" y="2500306"/>
            <a:ext cx="4268015" cy="30589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8602644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Схемы звуков</a:t>
            </a:r>
            <a:endParaRPr lang="ru-RU" sz="36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214282" y="2000240"/>
            <a:ext cx="4205707" cy="31526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4547996" y="2000240"/>
            <a:ext cx="4340882" cy="32589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4095243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357</TotalTime>
  <Words>46</Words>
  <Application>Microsoft Office PowerPoint</Application>
  <PresentationFormat>Экран (4:3)</PresentationFormat>
  <Paragraphs>19</Paragraphs>
  <Slides>19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Эркер</vt:lpstr>
      <vt:lpstr>Наглядное моделирование в коррекционной работе  учителя-логопеда.</vt:lpstr>
      <vt:lpstr>Профили артикуляции звуков</vt:lpstr>
      <vt:lpstr>Карточки для артикуляционной гимнастики</vt:lpstr>
      <vt:lpstr>Карточки –символы </vt:lpstr>
      <vt:lpstr>Схемы  для разграничения ротового и носового вдоха и выдоха </vt:lpstr>
      <vt:lpstr>Модели-символы</vt:lpstr>
      <vt:lpstr>Слайд 7</vt:lpstr>
      <vt:lpstr>Картинки-символы</vt:lpstr>
      <vt:lpstr>Схемы звуков</vt:lpstr>
      <vt:lpstr>Слайд 10</vt:lpstr>
      <vt:lpstr>Дидактические карточки</vt:lpstr>
      <vt:lpstr>Слайд 12</vt:lpstr>
      <vt:lpstr>Схемы предлогов</vt:lpstr>
      <vt:lpstr>Изографы </vt:lpstr>
      <vt:lpstr>Мнемотехника</vt:lpstr>
      <vt:lpstr>Слайд 16</vt:lpstr>
      <vt:lpstr>Пиктограммы</vt:lpstr>
      <vt:lpstr>Техника «Друдлы»</vt:lpstr>
      <vt:lpstr>Спасибо за внимание!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50</cp:revision>
  <dcterms:created xsi:type="dcterms:W3CDTF">2021-12-03T10:36:56Z</dcterms:created>
  <dcterms:modified xsi:type="dcterms:W3CDTF">2021-12-07T12:06:25Z</dcterms:modified>
</cp:coreProperties>
</file>