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  <p:sldMasterId id="2147483744" r:id="rId2"/>
  </p:sldMasterIdLst>
  <p:sldIdLst>
    <p:sldId id="270" r:id="rId3"/>
    <p:sldId id="271" r:id="rId4"/>
    <p:sldId id="272" r:id="rId5"/>
    <p:sldId id="273" r:id="rId6"/>
    <p:sldId id="274" r:id="rId7"/>
    <p:sldId id="275" r:id="rId8"/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7" r:id="rId17"/>
    <p:sldId id="264" r:id="rId18"/>
    <p:sldId id="265" r:id="rId19"/>
    <p:sldId id="266" r:id="rId20"/>
    <p:sldId id="268" r:id="rId21"/>
    <p:sldId id="26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632BD51-484D-48CA-B3F1-B56421E7FD3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1C21F5-6616-4294-B585-860323A78942}">
      <dgm:prSet phldrT="[Текст]" custT="1"/>
      <dgm:spPr/>
      <dgm:t>
        <a:bodyPr/>
        <a:lstStyle/>
        <a:p>
          <a:r>
            <a:rPr lang="ru-RU" sz="6000" dirty="0" smtClean="0"/>
            <a:t>Деяние</a:t>
          </a:r>
          <a:endParaRPr lang="ru-RU" sz="6000" dirty="0"/>
        </a:p>
      </dgm:t>
    </dgm:pt>
    <dgm:pt modelId="{7EA9488B-B2CB-415A-81B4-39327C6B338C}" type="parTrans" cxnId="{ED73B3EA-C9AD-4311-99CC-84B6F7299C73}">
      <dgm:prSet/>
      <dgm:spPr/>
      <dgm:t>
        <a:bodyPr/>
        <a:lstStyle/>
        <a:p>
          <a:endParaRPr lang="ru-RU"/>
        </a:p>
      </dgm:t>
    </dgm:pt>
    <dgm:pt modelId="{2CFE9146-C3E1-4940-8BC1-DD58F83846B7}" type="sibTrans" cxnId="{ED73B3EA-C9AD-4311-99CC-84B6F7299C73}">
      <dgm:prSet/>
      <dgm:spPr/>
      <dgm:t>
        <a:bodyPr/>
        <a:lstStyle/>
        <a:p>
          <a:endParaRPr lang="ru-RU"/>
        </a:p>
      </dgm:t>
    </dgm:pt>
    <dgm:pt modelId="{F3905D70-CE22-4E0F-A14A-629D2A06CC59}">
      <dgm:prSet phldrT="[Текст]"/>
      <dgm:spPr/>
      <dgm:t>
        <a:bodyPr/>
        <a:lstStyle/>
        <a:p>
          <a:r>
            <a:rPr lang="ru-RU" dirty="0" smtClean="0"/>
            <a:t>Действие</a:t>
          </a:r>
          <a:endParaRPr lang="ru-RU" dirty="0"/>
        </a:p>
      </dgm:t>
    </dgm:pt>
    <dgm:pt modelId="{D9331081-C485-4B48-A2FE-C25AB2212C7C}" type="parTrans" cxnId="{694A319E-2796-414C-A23A-16A04E0EAEFA}">
      <dgm:prSet/>
      <dgm:spPr/>
      <dgm:t>
        <a:bodyPr/>
        <a:lstStyle/>
        <a:p>
          <a:endParaRPr lang="ru-RU"/>
        </a:p>
      </dgm:t>
    </dgm:pt>
    <dgm:pt modelId="{479D51D0-FA47-4581-B6FD-4067311CA6E9}" type="sibTrans" cxnId="{694A319E-2796-414C-A23A-16A04E0EAEFA}">
      <dgm:prSet/>
      <dgm:spPr/>
      <dgm:t>
        <a:bodyPr/>
        <a:lstStyle/>
        <a:p>
          <a:endParaRPr lang="ru-RU"/>
        </a:p>
      </dgm:t>
    </dgm:pt>
    <dgm:pt modelId="{CD337457-979F-4029-B4B6-B035EC68B8AD}">
      <dgm:prSet phldrT="[Текст]"/>
      <dgm:spPr/>
      <dgm:t>
        <a:bodyPr/>
        <a:lstStyle/>
        <a:p>
          <a:r>
            <a:rPr lang="ru-RU" dirty="0" smtClean="0"/>
            <a:t>Бездействие</a:t>
          </a:r>
          <a:endParaRPr lang="ru-RU" dirty="0"/>
        </a:p>
      </dgm:t>
    </dgm:pt>
    <dgm:pt modelId="{D336C4EE-B18C-4527-A331-1AE32735DF8D}" type="parTrans" cxnId="{D625C2BD-522B-4B0B-9EE8-B24EC13084C8}">
      <dgm:prSet/>
      <dgm:spPr/>
      <dgm:t>
        <a:bodyPr/>
        <a:lstStyle/>
        <a:p>
          <a:endParaRPr lang="ru-RU"/>
        </a:p>
      </dgm:t>
    </dgm:pt>
    <dgm:pt modelId="{1BFB61AE-33F9-4813-8C4B-DCFC75DADF04}" type="sibTrans" cxnId="{D625C2BD-522B-4B0B-9EE8-B24EC13084C8}">
      <dgm:prSet/>
      <dgm:spPr/>
      <dgm:t>
        <a:bodyPr/>
        <a:lstStyle/>
        <a:p>
          <a:endParaRPr lang="ru-RU"/>
        </a:p>
      </dgm:t>
    </dgm:pt>
    <dgm:pt modelId="{59BB6FE6-FFBE-4401-B9DC-C41B4D260B3B}" type="pres">
      <dgm:prSet presAssocID="{3632BD51-484D-48CA-B3F1-B56421E7FD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4712FA6-A534-4E9D-A274-7688A8CF7F6D}" type="pres">
      <dgm:prSet presAssocID="{531C21F5-6616-4294-B585-860323A78942}" presName="hierRoot1" presStyleCnt="0"/>
      <dgm:spPr/>
    </dgm:pt>
    <dgm:pt modelId="{276A5E94-4577-47DC-88E7-55572F300944}" type="pres">
      <dgm:prSet presAssocID="{531C21F5-6616-4294-B585-860323A78942}" presName="composite" presStyleCnt="0"/>
      <dgm:spPr/>
    </dgm:pt>
    <dgm:pt modelId="{8918DE51-6F68-4264-9C7E-22CDEBC112EB}" type="pres">
      <dgm:prSet presAssocID="{531C21F5-6616-4294-B585-860323A78942}" presName="background" presStyleLbl="node0" presStyleIdx="0" presStyleCnt="1"/>
      <dgm:spPr/>
    </dgm:pt>
    <dgm:pt modelId="{1931EC16-85E5-42F9-9070-76F3A92F755B}" type="pres">
      <dgm:prSet presAssocID="{531C21F5-6616-4294-B585-860323A78942}" presName="text" presStyleLbl="fgAcc0" presStyleIdx="0" presStyleCnt="1" custScaleY="30072" custLinFactNeighborX="-483" custLinFactNeighborY="-294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852900-714E-4E24-A9BF-FAE2584D22C0}" type="pres">
      <dgm:prSet presAssocID="{531C21F5-6616-4294-B585-860323A78942}" presName="hierChild2" presStyleCnt="0"/>
      <dgm:spPr/>
    </dgm:pt>
    <dgm:pt modelId="{61E9BA79-FE5D-483A-949B-1A4F199F7668}" type="pres">
      <dgm:prSet presAssocID="{D9331081-C485-4B48-A2FE-C25AB2212C7C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8BD75E2-34DC-441B-AAE3-827ADE26F8BD}" type="pres">
      <dgm:prSet presAssocID="{F3905D70-CE22-4E0F-A14A-629D2A06CC59}" presName="hierRoot2" presStyleCnt="0"/>
      <dgm:spPr/>
    </dgm:pt>
    <dgm:pt modelId="{B33CACCA-7D41-49DA-86DE-64CA796F216C}" type="pres">
      <dgm:prSet presAssocID="{F3905D70-CE22-4E0F-A14A-629D2A06CC59}" presName="composite2" presStyleCnt="0"/>
      <dgm:spPr/>
    </dgm:pt>
    <dgm:pt modelId="{6A60D73F-195B-4A1E-8D47-2ADD407CBA13}" type="pres">
      <dgm:prSet presAssocID="{F3905D70-CE22-4E0F-A14A-629D2A06CC59}" presName="background2" presStyleLbl="node2" presStyleIdx="0" presStyleCnt="2"/>
      <dgm:spPr/>
    </dgm:pt>
    <dgm:pt modelId="{AF7ACB4F-CA2D-4AC3-AE96-D901D12E12EC}" type="pres">
      <dgm:prSet presAssocID="{F3905D70-CE22-4E0F-A14A-629D2A06CC59}" presName="text2" presStyleLbl="fgAcc2" presStyleIdx="0" presStyleCnt="2" custScaleY="30072" custLinFactNeighborX="-483" custLinFactNeighborY="-314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706CFC-B59B-4AF7-9DD6-70B339D0E274}" type="pres">
      <dgm:prSet presAssocID="{F3905D70-CE22-4E0F-A14A-629D2A06CC59}" presName="hierChild3" presStyleCnt="0"/>
      <dgm:spPr/>
    </dgm:pt>
    <dgm:pt modelId="{7B40B716-73DB-4036-8286-E1D5B5A0A1C6}" type="pres">
      <dgm:prSet presAssocID="{D336C4EE-B18C-4527-A331-1AE32735DF8D}" presName="Name10" presStyleLbl="parChTrans1D2" presStyleIdx="1" presStyleCnt="2"/>
      <dgm:spPr/>
      <dgm:t>
        <a:bodyPr/>
        <a:lstStyle/>
        <a:p>
          <a:endParaRPr lang="ru-RU"/>
        </a:p>
      </dgm:t>
    </dgm:pt>
    <dgm:pt modelId="{932301CD-29D7-441E-8F68-CBF2F16BD63C}" type="pres">
      <dgm:prSet presAssocID="{CD337457-979F-4029-B4B6-B035EC68B8AD}" presName="hierRoot2" presStyleCnt="0"/>
      <dgm:spPr/>
    </dgm:pt>
    <dgm:pt modelId="{7A162B05-034C-4F50-A947-B88AE8FEFB12}" type="pres">
      <dgm:prSet presAssocID="{CD337457-979F-4029-B4B6-B035EC68B8AD}" presName="composite2" presStyleCnt="0"/>
      <dgm:spPr/>
    </dgm:pt>
    <dgm:pt modelId="{16CD83C6-8F49-456B-9336-7F84985F4957}" type="pres">
      <dgm:prSet presAssocID="{CD337457-979F-4029-B4B6-B035EC68B8AD}" presName="background2" presStyleLbl="node2" presStyleIdx="1" presStyleCnt="2"/>
      <dgm:spPr/>
    </dgm:pt>
    <dgm:pt modelId="{F2FD4FDD-FFF1-4EC7-93C1-2D8E21634F42}" type="pres">
      <dgm:prSet presAssocID="{CD337457-979F-4029-B4B6-B035EC68B8AD}" presName="text2" presStyleLbl="fgAcc2" presStyleIdx="1" presStyleCnt="2" custScaleY="30072" custLinFactNeighborX="-483" custLinFactNeighborY="-314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74C849-698F-4053-AE16-36F83A3D445F}" type="pres">
      <dgm:prSet presAssocID="{CD337457-979F-4029-B4B6-B035EC68B8AD}" presName="hierChild3" presStyleCnt="0"/>
      <dgm:spPr/>
    </dgm:pt>
  </dgm:ptLst>
  <dgm:cxnLst>
    <dgm:cxn modelId="{D625C2BD-522B-4B0B-9EE8-B24EC13084C8}" srcId="{531C21F5-6616-4294-B585-860323A78942}" destId="{CD337457-979F-4029-B4B6-B035EC68B8AD}" srcOrd="1" destOrd="0" parTransId="{D336C4EE-B18C-4527-A331-1AE32735DF8D}" sibTransId="{1BFB61AE-33F9-4813-8C4B-DCFC75DADF04}"/>
    <dgm:cxn modelId="{FDE6E3BE-394A-4199-A2A7-937103639E11}" type="presOf" srcId="{3632BD51-484D-48CA-B3F1-B56421E7FD3C}" destId="{59BB6FE6-FFBE-4401-B9DC-C41B4D260B3B}" srcOrd="0" destOrd="0" presId="urn:microsoft.com/office/officeart/2005/8/layout/hierarchy1"/>
    <dgm:cxn modelId="{4F65B7B3-16D7-4CD2-95E5-327639F06524}" type="presOf" srcId="{531C21F5-6616-4294-B585-860323A78942}" destId="{1931EC16-85E5-42F9-9070-76F3A92F755B}" srcOrd="0" destOrd="0" presId="urn:microsoft.com/office/officeart/2005/8/layout/hierarchy1"/>
    <dgm:cxn modelId="{C92B6544-7FD4-46AA-B9AA-D01EFF233E3F}" type="presOf" srcId="{D9331081-C485-4B48-A2FE-C25AB2212C7C}" destId="{61E9BA79-FE5D-483A-949B-1A4F199F7668}" srcOrd="0" destOrd="0" presId="urn:microsoft.com/office/officeart/2005/8/layout/hierarchy1"/>
    <dgm:cxn modelId="{4AF8B9A9-3318-4DDF-92F9-C4A111B38164}" type="presOf" srcId="{CD337457-979F-4029-B4B6-B035EC68B8AD}" destId="{F2FD4FDD-FFF1-4EC7-93C1-2D8E21634F42}" srcOrd="0" destOrd="0" presId="urn:microsoft.com/office/officeart/2005/8/layout/hierarchy1"/>
    <dgm:cxn modelId="{ED73B3EA-C9AD-4311-99CC-84B6F7299C73}" srcId="{3632BD51-484D-48CA-B3F1-B56421E7FD3C}" destId="{531C21F5-6616-4294-B585-860323A78942}" srcOrd="0" destOrd="0" parTransId="{7EA9488B-B2CB-415A-81B4-39327C6B338C}" sibTransId="{2CFE9146-C3E1-4940-8BC1-DD58F83846B7}"/>
    <dgm:cxn modelId="{694A319E-2796-414C-A23A-16A04E0EAEFA}" srcId="{531C21F5-6616-4294-B585-860323A78942}" destId="{F3905D70-CE22-4E0F-A14A-629D2A06CC59}" srcOrd="0" destOrd="0" parTransId="{D9331081-C485-4B48-A2FE-C25AB2212C7C}" sibTransId="{479D51D0-FA47-4581-B6FD-4067311CA6E9}"/>
    <dgm:cxn modelId="{3C0B82FF-B96F-4236-917A-BD4EAC26C478}" type="presOf" srcId="{D336C4EE-B18C-4527-A331-1AE32735DF8D}" destId="{7B40B716-73DB-4036-8286-E1D5B5A0A1C6}" srcOrd="0" destOrd="0" presId="urn:microsoft.com/office/officeart/2005/8/layout/hierarchy1"/>
    <dgm:cxn modelId="{91D1DC4B-D2C0-4287-ABE4-A001A3E50C0D}" type="presOf" srcId="{F3905D70-CE22-4E0F-A14A-629D2A06CC59}" destId="{AF7ACB4F-CA2D-4AC3-AE96-D901D12E12EC}" srcOrd="0" destOrd="0" presId="urn:microsoft.com/office/officeart/2005/8/layout/hierarchy1"/>
    <dgm:cxn modelId="{65FFD59A-DAEC-462A-8668-9FCF7B0AD46A}" type="presParOf" srcId="{59BB6FE6-FFBE-4401-B9DC-C41B4D260B3B}" destId="{F4712FA6-A534-4E9D-A274-7688A8CF7F6D}" srcOrd="0" destOrd="0" presId="urn:microsoft.com/office/officeart/2005/8/layout/hierarchy1"/>
    <dgm:cxn modelId="{B021F418-FE68-4A79-B47E-B1390475A267}" type="presParOf" srcId="{F4712FA6-A534-4E9D-A274-7688A8CF7F6D}" destId="{276A5E94-4577-47DC-88E7-55572F300944}" srcOrd="0" destOrd="0" presId="urn:microsoft.com/office/officeart/2005/8/layout/hierarchy1"/>
    <dgm:cxn modelId="{506EFD02-8F4C-498C-BF65-2A8005251F01}" type="presParOf" srcId="{276A5E94-4577-47DC-88E7-55572F300944}" destId="{8918DE51-6F68-4264-9C7E-22CDEBC112EB}" srcOrd="0" destOrd="0" presId="urn:microsoft.com/office/officeart/2005/8/layout/hierarchy1"/>
    <dgm:cxn modelId="{00EE726E-8AC6-43D8-A175-94237D3A30D4}" type="presParOf" srcId="{276A5E94-4577-47DC-88E7-55572F300944}" destId="{1931EC16-85E5-42F9-9070-76F3A92F755B}" srcOrd="1" destOrd="0" presId="urn:microsoft.com/office/officeart/2005/8/layout/hierarchy1"/>
    <dgm:cxn modelId="{56DA0646-68C4-41E3-B498-1606EE9BA1AC}" type="presParOf" srcId="{F4712FA6-A534-4E9D-A274-7688A8CF7F6D}" destId="{B7852900-714E-4E24-A9BF-FAE2584D22C0}" srcOrd="1" destOrd="0" presId="urn:microsoft.com/office/officeart/2005/8/layout/hierarchy1"/>
    <dgm:cxn modelId="{DA3572DF-487B-4B1C-B466-FF679B6A08AC}" type="presParOf" srcId="{B7852900-714E-4E24-A9BF-FAE2584D22C0}" destId="{61E9BA79-FE5D-483A-949B-1A4F199F7668}" srcOrd="0" destOrd="0" presId="urn:microsoft.com/office/officeart/2005/8/layout/hierarchy1"/>
    <dgm:cxn modelId="{0D15CF8A-D846-4E64-8458-EFB7D7F1D7E2}" type="presParOf" srcId="{B7852900-714E-4E24-A9BF-FAE2584D22C0}" destId="{78BD75E2-34DC-441B-AAE3-827ADE26F8BD}" srcOrd="1" destOrd="0" presId="urn:microsoft.com/office/officeart/2005/8/layout/hierarchy1"/>
    <dgm:cxn modelId="{4D158226-C46A-4E62-83A4-6BB224BD7AA1}" type="presParOf" srcId="{78BD75E2-34DC-441B-AAE3-827ADE26F8BD}" destId="{B33CACCA-7D41-49DA-86DE-64CA796F216C}" srcOrd="0" destOrd="0" presId="urn:microsoft.com/office/officeart/2005/8/layout/hierarchy1"/>
    <dgm:cxn modelId="{AFBDFEBB-668E-4617-ADCA-D06A0503F68C}" type="presParOf" srcId="{B33CACCA-7D41-49DA-86DE-64CA796F216C}" destId="{6A60D73F-195B-4A1E-8D47-2ADD407CBA13}" srcOrd="0" destOrd="0" presId="urn:microsoft.com/office/officeart/2005/8/layout/hierarchy1"/>
    <dgm:cxn modelId="{5E3154AC-DAEB-4C11-A871-4669FB97FE00}" type="presParOf" srcId="{B33CACCA-7D41-49DA-86DE-64CA796F216C}" destId="{AF7ACB4F-CA2D-4AC3-AE96-D901D12E12EC}" srcOrd="1" destOrd="0" presId="urn:microsoft.com/office/officeart/2005/8/layout/hierarchy1"/>
    <dgm:cxn modelId="{7174206F-E507-47E8-8FA7-5B3025EA5AAE}" type="presParOf" srcId="{78BD75E2-34DC-441B-AAE3-827ADE26F8BD}" destId="{5B706CFC-B59B-4AF7-9DD6-70B339D0E274}" srcOrd="1" destOrd="0" presId="urn:microsoft.com/office/officeart/2005/8/layout/hierarchy1"/>
    <dgm:cxn modelId="{BB65EABE-CEBA-4F36-BFE8-BE4EB34376AD}" type="presParOf" srcId="{B7852900-714E-4E24-A9BF-FAE2584D22C0}" destId="{7B40B716-73DB-4036-8286-E1D5B5A0A1C6}" srcOrd="2" destOrd="0" presId="urn:microsoft.com/office/officeart/2005/8/layout/hierarchy1"/>
    <dgm:cxn modelId="{D2863926-AF8A-4C8D-829C-A5C2B479E669}" type="presParOf" srcId="{B7852900-714E-4E24-A9BF-FAE2584D22C0}" destId="{932301CD-29D7-441E-8F68-CBF2F16BD63C}" srcOrd="3" destOrd="0" presId="urn:microsoft.com/office/officeart/2005/8/layout/hierarchy1"/>
    <dgm:cxn modelId="{F6D7F6BB-8249-4CE2-8C2C-97AD26FA333E}" type="presParOf" srcId="{932301CD-29D7-441E-8F68-CBF2F16BD63C}" destId="{7A162B05-034C-4F50-A947-B88AE8FEFB12}" srcOrd="0" destOrd="0" presId="urn:microsoft.com/office/officeart/2005/8/layout/hierarchy1"/>
    <dgm:cxn modelId="{549B1EEF-5695-4C4E-A5A8-88938A0B860C}" type="presParOf" srcId="{7A162B05-034C-4F50-A947-B88AE8FEFB12}" destId="{16CD83C6-8F49-456B-9336-7F84985F4957}" srcOrd="0" destOrd="0" presId="urn:microsoft.com/office/officeart/2005/8/layout/hierarchy1"/>
    <dgm:cxn modelId="{893F9E2D-294D-4A39-8DE1-BC90F15ECF4F}" type="presParOf" srcId="{7A162B05-034C-4F50-A947-B88AE8FEFB12}" destId="{F2FD4FDD-FFF1-4EC7-93C1-2D8E21634F42}" srcOrd="1" destOrd="0" presId="urn:microsoft.com/office/officeart/2005/8/layout/hierarchy1"/>
    <dgm:cxn modelId="{B59683B9-7C1F-4AB0-915A-DA77E3FC4B3F}" type="presParOf" srcId="{932301CD-29D7-441E-8F68-CBF2F16BD63C}" destId="{3B74C849-698F-4053-AE16-36F83A3D445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632BD51-484D-48CA-B3F1-B56421E7FD3C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31C21F5-6616-4294-B585-860323A78942}">
      <dgm:prSet phldrT="[Текст]" custT="1"/>
      <dgm:spPr/>
      <dgm:t>
        <a:bodyPr/>
        <a:lstStyle/>
        <a:p>
          <a:r>
            <a:rPr lang="ru-RU" sz="6000" dirty="0" smtClean="0"/>
            <a:t>Вина</a:t>
          </a:r>
          <a:endParaRPr lang="ru-RU" sz="6000" dirty="0"/>
        </a:p>
      </dgm:t>
    </dgm:pt>
    <dgm:pt modelId="{7EA9488B-B2CB-415A-81B4-39327C6B338C}" type="parTrans" cxnId="{ED73B3EA-C9AD-4311-99CC-84B6F7299C73}">
      <dgm:prSet/>
      <dgm:spPr/>
      <dgm:t>
        <a:bodyPr/>
        <a:lstStyle/>
        <a:p>
          <a:endParaRPr lang="ru-RU"/>
        </a:p>
      </dgm:t>
    </dgm:pt>
    <dgm:pt modelId="{2CFE9146-C3E1-4940-8BC1-DD58F83846B7}" type="sibTrans" cxnId="{ED73B3EA-C9AD-4311-99CC-84B6F7299C73}">
      <dgm:prSet/>
      <dgm:spPr/>
      <dgm:t>
        <a:bodyPr/>
        <a:lstStyle/>
        <a:p>
          <a:endParaRPr lang="ru-RU"/>
        </a:p>
      </dgm:t>
    </dgm:pt>
    <dgm:pt modelId="{F3905D70-CE22-4E0F-A14A-629D2A06CC59}">
      <dgm:prSet phldrT="[Текст]"/>
      <dgm:spPr/>
      <dgm:t>
        <a:bodyPr/>
        <a:lstStyle/>
        <a:p>
          <a:r>
            <a:rPr lang="ru-RU" dirty="0" smtClean="0"/>
            <a:t>Неосторожность</a:t>
          </a:r>
          <a:endParaRPr lang="ru-RU" dirty="0"/>
        </a:p>
      </dgm:t>
    </dgm:pt>
    <dgm:pt modelId="{D9331081-C485-4B48-A2FE-C25AB2212C7C}" type="parTrans" cxnId="{694A319E-2796-414C-A23A-16A04E0EAEFA}">
      <dgm:prSet/>
      <dgm:spPr/>
      <dgm:t>
        <a:bodyPr/>
        <a:lstStyle/>
        <a:p>
          <a:endParaRPr lang="ru-RU"/>
        </a:p>
      </dgm:t>
    </dgm:pt>
    <dgm:pt modelId="{479D51D0-FA47-4581-B6FD-4067311CA6E9}" type="sibTrans" cxnId="{694A319E-2796-414C-A23A-16A04E0EAEFA}">
      <dgm:prSet/>
      <dgm:spPr/>
      <dgm:t>
        <a:bodyPr/>
        <a:lstStyle/>
        <a:p>
          <a:endParaRPr lang="ru-RU"/>
        </a:p>
      </dgm:t>
    </dgm:pt>
    <dgm:pt modelId="{CD337457-979F-4029-B4B6-B035EC68B8AD}">
      <dgm:prSet phldrT="[Текст]"/>
      <dgm:spPr/>
      <dgm:t>
        <a:bodyPr/>
        <a:lstStyle/>
        <a:p>
          <a:r>
            <a:rPr lang="ru-RU" dirty="0" smtClean="0"/>
            <a:t>Умысел</a:t>
          </a:r>
          <a:endParaRPr lang="ru-RU" dirty="0"/>
        </a:p>
      </dgm:t>
    </dgm:pt>
    <dgm:pt modelId="{D336C4EE-B18C-4527-A331-1AE32735DF8D}" type="parTrans" cxnId="{D625C2BD-522B-4B0B-9EE8-B24EC13084C8}">
      <dgm:prSet/>
      <dgm:spPr/>
      <dgm:t>
        <a:bodyPr/>
        <a:lstStyle/>
        <a:p>
          <a:endParaRPr lang="ru-RU"/>
        </a:p>
      </dgm:t>
    </dgm:pt>
    <dgm:pt modelId="{1BFB61AE-33F9-4813-8C4B-DCFC75DADF04}" type="sibTrans" cxnId="{D625C2BD-522B-4B0B-9EE8-B24EC13084C8}">
      <dgm:prSet/>
      <dgm:spPr/>
      <dgm:t>
        <a:bodyPr/>
        <a:lstStyle/>
        <a:p>
          <a:endParaRPr lang="ru-RU"/>
        </a:p>
      </dgm:t>
    </dgm:pt>
    <dgm:pt modelId="{59BB6FE6-FFBE-4401-B9DC-C41B4D260B3B}" type="pres">
      <dgm:prSet presAssocID="{3632BD51-484D-48CA-B3F1-B56421E7FD3C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4712FA6-A534-4E9D-A274-7688A8CF7F6D}" type="pres">
      <dgm:prSet presAssocID="{531C21F5-6616-4294-B585-860323A78942}" presName="hierRoot1" presStyleCnt="0"/>
      <dgm:spPr/>
    </dgm:pt>
    <dgm:pt modelId="{276A5E94-4577-47DC-88E7-55572F300944}" type="pres">
      <dgm:prSet presAssocID="{531C21F5-6616-4294-B585-860323A78942}" presName="composite" presStyleCnt="0"/>
      <dgm:spPr/>
    </dgm:pt>
    <dgm:pt modelId="{8918DE51-6F68-4264-9C7E-22CDEBC112EB}" type="pres">
      <dgm:prSet presAssocID="{531C21F5-6616-4294-B585-860323A78942}" presName="background" presStyleLbl="node0" presStyleIdx="0" presStyleCnt="1"/>
      <dgm:spPr/>
    </dgm:pt>
    <dgm:pt modelId="{1931EC16-85E5-42F9-9070-76F3A92F755B}" type="pres">
      <dgm:prSet presAssocID="{531C21F5-6616-4294-B585-860323A78942}" presName="text" presStyleLbl="fgAcc0" presStyleIdx="0" presStyleCnt="1" custScaleY="30072" custLinFactNeighborX="-483" custLinFactNeighborY="-294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852900-714E-4E24-A9BF-FAE2584D22C0}" type="pres">
      <dgm:prSet presAssocID="{531C21F5-6616-4294-B585-860323A78942}" presName="hierChild2" presStyleCnt="0"/>
      <dgm:spPr/>
    </dgm:pt>
    <dgm:pt modelId="{61E9BA79-FE5D-483A-949B-1A4F199F7668}" type="pres">
      <dgm:prSet presAssocID="{D9331081-C485-4B48-A2FE-C25AB2212C7C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8BD75E2-34DC-441B-AAE3-827ADE26F8BD}" type="pres">
      <dgm:prSet presAssocID="{F3905D70-CE22-4E0F-A14A-629D2A06CC59}" presName="hierRoot2" presStyleCnt="0"/>
      <dgm:spPr/>
    </dgm:pt>
    <dgm:pt modelId="{B33CACCA-7D41-49DA-86DE-64CA796F216C}" type="pres">
      <dgm:prSet presAssocID="{F3905D70-CE22-4E0F-A14A-629D2A06CC59}" presName="composite2" presStyleCnt="0"/>
      <dgm:spPr/>
    </dgm:pt>
    <dgm:pt modelId="{6A60D73F-195B-4A1E-8D47-2ADD407CBA13}" type="pres">
      <dgm:prSet presAssocID="{F3905D70-CE22-4E0F-A14A-629D2A06CC59}" presName="background2" presStyleLbl="node2" presStyleIdx="0" presStyleCnt="2"/>
      <dgm:spPr/>
    </dgm:pt>
    <dgm:pt modelId="{AF7ACB4F-CA2D-4AC3-AE96-D901D12E12EC}" type="pres">
      <dgm:prSet presAssocID="{F3905D70-CE22-4E0F-A14A-629D2A06CC59}" presName="text2" presStyleLbl="fgAcc2" presStyleIdx="0" presStyleCnt="2" custScaleY="30072" custLinFactNeighborX="-483" custLinFactNeighborY="-314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706CFC-B59B-4AF7-9DD6-70B339D0E274}" type="pres">
      <dgm:prSet presAssocID="{F3905D70-CE22-4E0F-A14A-629D2A06CC59}" presName="hierChild3" presStyleCnt="0"/>
      <dgm:spPr/>
    </dgm:pt>
    <dgm:pt modelId="{7B40B716-73DB-4036-8286-E1D5B5A0A1C6}" type="pres">
      <dgm:prSet presAssocID="{D336C4EE-B18C-4527-A331-1AE32735DF8D}" presName="Name10" presStyleLbl="parChTrans1D2" presStyleIdx="1" presStyleCnt="2"/>
      <dgm:spPr/>
      <dgm:t>
        <a:bodyPr/>
        <a:lstStyle/>
        <a:p>
          <a:endParaRPr lang="ru-RU"/>
        </a:p>
      </dgm:t>
    </dgm:pt>
    <dgm:pt modelId="{932301CD-29D7-441E-8F68-CBF2F16BD63C}" type="pres">
      <dgm:prSet presAssocID="{CD337457-979F-4029-B4B6-B035EC68B8AD}" presName="hierRoot2" presStyleCnt="0"/>
      <dgm:spPr/>
    </dgm:pt>
    <dgm:pt modelId="{7A162B05-034C-4F50-A947-B88AE8FEFB12}" type="pres">
      <dgm:prSet presAssocID="{CD337457-979F-4029-B4B6-B035EC68B8AD}" presName="composite2" presStyleCnt="0"/>
      <dgm:spPr/>
    </dgm:pt>
    <dgm:pt modelId="{16CD83C6-8F49-456B-9336-7F84985F4957}" type="pres">
      <dgm:prSet presAssocID="{CD337457-979F-4029-B4B6-B035EC68B8AD}" presName="background2" presStyleLbl="node2" presStyleIdx="1" presStyleCnt="2"/>
      <dgm:spPr/>
    </dgm:pt>
    <dgm:pt modelId="{F2FD4FDD-FFF1-4EC7-93C1-2D8E21634F42}" type="pres">
      <dgm:prSet presAssocID="{CD337457-979F-4029-B4B6-B035EC68B8AD}" presName="text2" presStyleLbl="fgAcc2" presStyleIdx="1" presStyleCnt="2" custScaleY="30072" custLinFactNeighborX="-483" custLinFactNeighborY="-314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74C849-698F-4053-AE16-36F83A3D445F}" type="pres">
      <dgm:prSet presAssocID="{CD337457-979F-4029-B4B6-B035EC68B8AD}" presName="hierChild3" presStyleCnt="0"/>
      <dgm:spPr/>
    </dgm:pt>
  </dgm:ptLst>
  <dgm:cxnLst>
    <dgm:cxn modelId="{D625C2BD-522B-4B0B-9EE8-B24EC13084C8}" srcId="{531C21F5-6616-4294-B585-860323A78942}" destId="{CD337457-979F-4029-B4B6-B035EC68B8AD}" srcOrd="1" destOrd="0" parTransId="{D336C4EE-B18C-4527-A331-1AE32735DF8D}" sibTransId="{1BFB61AE-33F9-4813-8C4B-DCFC75DADF04}"/>
    <dgm:cxn modelId="{C7A8FA09-5AA3-4C16-8B81-ACDB4683FDB3}" type="presOf" srcId="{D336C4EE-B18C-4527-A331-1AE32735DF8D}" destId="{7B40B716-73DB-4036-8286-E1D5B5A0A1C6}" srcOrd="0" destOrd="0" presId="urn:microsoft.com/office/officeart/2005/8/layout/hierarchy1"/>
    <dgm:cxn modelId="{71D5BB86-77F5-4656-8330-12B403D0227B}" type="presOf" srcId="{D9331081-C485-4B48-A2FE-C25AB2212C7C}" destId="{61E9BA79-FE5D-483A-949B-1A4F199F7668}" srcOrd="0" destOrd="0" presId="urn:microsoft.com/office/officeart/2005/8/layout/hierarchy1"/>
    <dgm:cxn modelId="{BE3F8BE4-67E1-43E6-AD3D-FB7F44F9083E}" type="presOf" srcId="{531C21F5-6616-4294-B585-860323A78942}" destId="{1931EC16-85E5-42F9-9070-76F3A92F755B}" srcOrd="0" destOrd="0" presId="urn:microsoft.com/office/officeart/2005/8/layout/hierarchy1"/>
    <dgm:cxn modelId="{06E01095-35A2-4559-871D-AC394288B625}" type="presOf" srcId="{3632BD51-484D-48CA-B3F1-B56421E7FD3C}" destId="{59BB6FE6-FFBE-4401-B9DC-C41B4D260B3B}" srcOrd="0" destOrd="0" presId="urn:microsoft.com/office/officeart/2005/8/layout/hierarchy1"/>
    <dgm:cxn modelId="{ED73B3EA-C9AD-4311-99CC-84B6F7299C73}" srcId="{3632BD51-484D-48CA-B3F1-B56421E7FD3C}" destId="{531C21F5-6616-4294-B585-860323A78942}" srcOrd="0" destOrd="0" parTransId="{7EA9488B-B2CB-415A-81B4-39327C6B338C}" sibTransId="{2CFE9146-C3E1-4940-8BC1-DD58F83846B7}"/>
    <dgm:cxn modelId="{694A319E-2796-414C-A23A-16A04E0EAEFA}" srcId="{531C21F5-6616-4294-B585-860323A78942}" destId="{F3905D70-CE22-4E0F-A14A-629D2A06CC59}" srcOrd="0" destOrd="0" parTransId="{D9331081-C485-4B48-A2FE-C25AB2212C7C}" sibTransId="{479D51D0-FA47-4581-B6FD-4067311CA6E9}"/>
    <dgm:cxn modelId="{75D0F620-9C1D-4577-AD8F-2AB219E253FE}" type="presOf" srcId="{CD337457-979F-4029-B4B6-B035EC68B8AD}" destId="{F2FD4FDD-FFF1-4EC7-93C1-2D8E21634F42}" srcOrd="0" destOrd="0" presId="urn:microsoft.com/office/officeart/2005/8/layout/hierarchy1"/>
    <dgm:cxn modelId="{405BE27D-5148-4D12-96E1-24186814D525}" type="presOf" srcId="{F3905D70-CE22-4E0F-A14A-629D2A06CC59}" destId="{AF7ACB4F-CA2D-4AC3-AE96-D901D12E12EC}" srcOrd="0" destOrd="0" presId="urn:microsoft.com/office/officeart/2005/8/layout/hierarchy1"/>
    <dgm:cxn modelId="{92E3AD4E-0644-4B92-A032-0EE843E5930C}" type="presParOf" srcId="{59BB6FE6-FFBE-4401-B9DC-C41B4D260B3B}" destId="{F4712FA6-A534-4E9D-A274-7688A8CF7F6D}" srcOrd="0" destOrd="0" presId="urn:microsoft.com/office/officeart/2005/8/layout/hierarchy1"/>
    <dgm:cxn modelId="{8ADE627E-7B5E-470B-8950-0D66D34BE332}" type="presParOf" srcId="{F4712FA6-A534-4E9D-A274-7688A8CF7F6D}" destId="{276A5E94-4577-47DC-88E7-55572F300944}" srcOrd="0" destOrd="0" presId="urn:microsoft.com/office/officeart/2005/8/layout/hierarchy1"/>
    <dgm:cxn modelId="{16F72923-71E3-4CB8-A305-10A2B265D2A5}" type="presParOf" srcId="{276A5E94-4577-47DC-88E7-55572F300944}" destId="{8918DE51-6F68-4264-9C7E-22CDEBC112EB}" srcOrd="0" destOrd="0" presId="urn:microsoft.com/office/officeart/2005/8/layout/hierarchy1"/>
    <dgm:cxn modelId="{17964BE4-277C-4399-9219-01766AB24A10}" type="presParOf" srcId="{276A5E94-4577-47DC-88E7-55572F300944}" destId="{1931EC16-85E5-42F9-9070-76F3A92F755B}" srcOrd="1" destOrd="0" presId="urn:microsoft.com/office/officeart/2005/8/layout/hierarchy1"/>
    <dgm:cxn modelId="{047DF3EC-BACC-4A83-A3C5-D94524081F23}" type="presParOf" srcId="{F4712FA6-A534-4E9D-A274-7688A8CF7F6D}" destId="{B7852900-714E-4E24-A9BF-FAE2584D22C0}" srcOrd="1" destOrd="0" presId="urn:microsoft.com/office/officeart/2005/8/layout/hierarchy1"/>
    <dgm:cxn modelId="{7BAE6AAD-565E-4329-A923-40BDB0D7F6E7}" type="presParOf" srcId="{B7852900-714E-4E24-A9BF-FAE2584D22C0}" destId="{61E9BA79-FE5D-483A-949B-1A4F199F7668}" srcOrd="0" destOrd="0" presId="urn:microsoft.com/office/officeart/2005/8/layout/hierarchy1"/>
    <dgm:cxn modelId="{5AE427E6-46AD-4298-AB98-D737426DC4E7}" type="presParOf" srcId="{B7852900-714E-4E24-A9BF-FAE2584D22C0}" destId="{78BD75E2-34DC-441B-AAE3-827ADE26F8BD}" srcOrd="1" destOrd="0" presId="urn:microsoft.com/office/officeart/2005/8/layout/hierarchy1"/>
    <dgm:cxn modelId="{E7332486-E2E2-4F92-B705-2E0E91A4307F}" type="presParOf" srcId="{78BD75E2-34DC-441B-AAE3-827ADE26F8BD}" destId="{B33CACCA-7D41-49DA-86DE-64CA796F216C}" srcOrd="0" destOrd="0" presId="urn:microsoft.com/office/officeart/2005/8/layout/hierarchy1"/>
    <dgm:cxn modelId="{8CA8E39D-1EC1-4599-B4BE-C6DADE57263E}" type="presParOf" srcId="{B33CACCA-7D41-49DA-86DE-64CA796F216C}" destId="{6A60D73F-195B-4A1E-8D47-2ADD407CBA13}" srcOrd="0" destOrd="0" presId="urn:microsoft.com/office/officeart/2005/8/layout/hierarchy1"/>
    <dgm:cxn modelId="{57D19B75-D1C5-4050-A85E-1320ED636A19}" type="presParOf" srcId="{B33CACCA-7D41-49DA-86DE-64CA796F216C}" destId="{AF7ACB4F-CA2D-4AC3-AE96-D901D12E12EC}" srcOrd="1" destOrd="0" presId="urn:microsoft.com/office/officeart/2005/8/layout/hierarchy1"/>
    <dgm:cxn modelId="{9CA8568D-BC8E-4BE2-82D4-D21A04188043}" type="presParOf" srcId="{78BD75E2-34DC-441B-AAE3-827ADE26F8BD}" destId="{5B706CFC-B59B-4AF7-9DD6-70B339D0E274}" srcOrd="1" destOrd="0" presId="urn:microsoft.com/office/officeart/2005/8/layout/hierarchy1"/>
    <dgm:cxn modelId="{D226DDEB-C64C-4DEB-8729-B8BFCF1ED413}" type="presParOf" srcId="{B7852900-714E-4E24-A9BF-FAE2584D22C0}" destId="{7B40B716-73DB-4036-8286-E1D5B5A0A1C6}" srcOrd="2" destOrd="0" presId="urn:microsoft.com/office/officeart/2005/8/layout/hierarchy1"/>
    <dgm:cxn modelId="{346860BC-51E8-47F8-8FD3-1BC79796DFF4}" type="presParOf" srcId="{B7852900-714E-4E24-A9BF-FAE2584D22C0}" destId="{932301CD-29D7-441E-8F68-CBF2F16BD63C}" srcOrd="3" destOrd="0" presId="urn:microsoft.com/office/officeart/2005/8/layout/hierarchy1"/>
    <dgm:cxn modelId="{C36E6BC6-DF92-4174-BE0A-8B73A04B42EC}" type="presParOf" srcId="{932301CD-29D7-441E-8F68-CBF2F16BD63C}" destId="{7A162B05-034C-4F50-A947-B88AE8FEFB12}" srcOrd="0" destOrd="0" presId="urn:microsoft.com/office/officeart/2005/8/layout/hierarchy1"/>
    <dgm:cxn modelId="{C21C675B-EA48-4A50-8D31-7EDC82DD4ADD}" type="presParOf" srcId="{7A162B05-034C-4F50-A947-B88AE8FEFB12}" destId="{16CD83C6-8F49-456B-9336-7F84985F4957}" srcOrd="0" destOrd="0" presId="urn:microsoft.com/office/officeart/2005/8/layout/hierarchy1"/>
    <dgm:cxn modelId="{2B270DA9-83BB-4837-BADC-4A23766A6AAA}" type="presParOf" srcId="{7A162B05-034C-4F50-A947-B88AE8FEFB12}" destId="{F2FD4FDD-FFF1-4EC7-93C1-2D8E21634F42}" srcOrd="1" destOrd="0" presId="urn:microsoft.com/office/officeart/2005/8/layout/hierarchy1"/>
    <dgm:cxn modelId="{D1280794-5B0A-4EC0-9F7F-73A079C7EFED}" type="presParOf" srcId="{932301CD-29D7-441E-8F68-CBF2F16BD63C}" destId="{3B74C849-698F-4053-AE16-36F83A3D445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632BD51-484D-48CA-B3F1-B56421E7FD3C}" type="doc">
      <dgm:prSet loTypeId="urn:microsoft.com/office/officeart/2005/8/layout/orgChart1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531C21F5-6616-4294-B585-860323A78942}">
      <dgm:prSet phldrT="[Текст]" custT="1"/>
      <dgm:spPr/>
      <dgm:t>
        <a:bodyPr/>
        <a:lstStyle/>
        <a:p>
          <a:r>
            <a:rPr lang="ru-RU" sz="6000" dirty="0" smtClean="0"/>
            <a:t>Вред</a:t>
          </a:r>
          <a:endParaRPr lang="ru-RU" sz="6000" dirty="0"/>
        </a:p>
      </dgm:t>
    </dgm:pt>
    <dgm:pt modelId="{7EA9488B-B2CB-415A-81B4-39327C6B338C}" type="parTrans" cxnId="{ED73B3EA-C9AD-4311-99CC-84B6F7299C73}">
      <dgm:prSet/>
      <dgm:spPr/>
      <dgm:t>
        <a:bodyPr/>
        <a:lstStyle/>
        <a:p>
          <a:endParaRPr lang="ru-RU"/>
        </a:p>
      </dgm:t>
    </dgm:pt>
    <dgm:pt modelId="{2CFE9146-C3E1-4940-8BC1-DD58F83846B7}" type="sibTrans" cxnId="{ED73B3EA-C9AD-4311-99CC-84B6F7299C73}">
      <dgm:prSet/>
      <dgm:spPr/>
      <dgm:t>
        <a:bodyPr/>
        <a:lstStyle/>
        <a:p>
          <a:endParaRPr lang="ru-RU"/>
        </a:p>
      </dgm:t>
    </dgm:pt>
    <dgm:pt modelId="{F3905D70-CE22-4E0F-A14A-629D2A06CC59}">
      <dgm:prSet phldrT="[Текст]"/>
      <dgm:spPr/>
      <dgm:t>
        <a:bodyPr/>
        <a:lstStyle/>
        <a:p>
          <a:r>
            <a:rPr lang="ru-RU" dirty="0" smtClean="0"/>
            <a:t>Моральный </a:t>
          </a:r>
          <a:endParaRPr lang="ru-RU" dirty="0"/>
        </a:p>
      </dgm:t>
    </dgm:pt>
    <dgm:pt modelId="{D9331081-C485-4B48-A2FE-C25AB2212C7C}" type="parTrans" cxnId="{694A319E-2796-414C-A23A-16A04E0EAEFA}">
      <dgm:prSet/>
      <dgm:spPr/>
      <dgm:t>
        <a:bodyPr/>
        <a:lstStyle/>
        <a:p>
          <a:endParaRPr lang="ru-RU"/>
        </a:p>
      </dgm:t>
    </dgm:pt>
    <dgm:pt modelId="{479D51D0-FA47-4581-B6FD-4067311CA6E9}" type="sibTrans" cxnId="{694A319E-2796-414C-A23A-16A04E0EAEFA}">
      <dgm:prSet/>
      <dgm:spPr/>
      <dgm:t>
        <a:bodyPr/>
        <a:lstStyle/>
        <a:p>
          <a:endParaRPr lang="ru-RU"/>
        </a:p>
      </dgm:t>
    </dgm:pt>
    <dgm:pt modelId="{CD337457-979F-4029-B4B6-B035EC68B8AD}">
      <dgm:prSet phldrT="[Текст]"/>
      <dgm:spPr/>
      <dgm:t>
        <a:bodyPr/>
        <a:lstStyle/>
        <a:p>
          <a:r>
            <a:rPr lang="ru-RU" dirty="0" smtClean="0"/>
            <a:t>Физический </a:t>
          </a:r>
          <a:endParaRPr lang="ru-RU" dirty="0"/>
        </a:p>
      </dgm:t>
    </dgm:pt>
    <dgm:pt modelId="{D336C4EE-B18C-4527-A331-1AE32735DF8D}" type="parTrans" cxnId="{D625C2BD-522B-4B0B-9EE8-B24EC13084C8}">
      <dgm:prSet/>
      <dgm:spPr/>
      <dgm:t>
        <a:bodyPr/>
        <a:lstStyle/>
        <a:p>
          <a:endParaRPr lang="ru-RU"/>
        </a:p>
      </dgm:t>
    </dgm:pt>
    <dgm:pt modelId="{1BFB61AE-33F9-4813-8C4B-DCFC75DADF04}" type="sibTrans" cxnId="{D625C2BD-522B-4B0B-9EE8-B24EC13084C8}">
      <dgm:prSet/>
      <dgm:spPr/>
      <dgm:t>
        <a:bodyPr/>
        <a:lstStyle/>
        <a:p>
          <a:endParaRPr lang="ru-RU"/>
        </a:p>
      </dgm:t>
    </dgm:pt>
    <dgm:pt modelId="{4A298929-8F15-476F-B57F-FCF49F56C464}">
      <dgm:prSet phldrT="[Текст]"/>
      <dgm:spPr/>
      <dgm:t>
        <a:bodyPr/>
        <a:lstStyle/>
        <a:p>
          <a:r>
            <a:rPr lang="ru-RU" dirty="0" smtClean="0"/>
            <a:t>Материальный</a:t>
          </a:r>
          <a:endParaRPr lang="ru-RU" dirty="0"/>
        </a:p>
      </dgm:t>
    </dgm:pt>
    <dgm:pt modelId="{2ED57F2C-7540-43F1-A633-C2BF7536F65E}" type="parTrans" cxnId="{7D0373D4-DA25-4FEF-B315-2FE99DC24B0D}">
      <dgm:prSet/>
      <dgm:spPr/>
      <dgm:t>
        <a:bodyPr/>
        <a:lstStyle/>
        <a:p>
          <a:endParaRPr lang="ru-RU"/>
        </a:p>
      </dgm:t>
    </dgm:pt>
    <dgm:pt modelId="{101440ED-138A-47F5-AB09-D041B55307A2}" type="sibTrans" cxnId="{7D0373D4-DA25-4FEF-B315-2FE99DC24B0D}">
      <dgm:prSet/>
      <dgm:spPr/>
      <dgm:t>
        <a:bodyPr/>
        <a:lstStyle/>
        <a:p>
          <a:endParaRPr lang="ru-RU"/>
        </a:p>
      </dgm:t>
    </dgm:pt>
    <dgm:pt modelId="{09424141-5E16-4022-9AC1-A15B26FA9514}" type="pres">
      <dgm:prSet presAssocID="{3632BD51-484D-48CA-B3F1-B56421E7FD3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68376B5-3F05-4ED6-A193-7CC8A57DEB8C}" type="pres">
      <dgm:prSet presAssocID="{531C21F5-6616-4294-B585-860323A78942}" presName="hierRoot1" presStyleCnt="0">
        <dgm:presLayoutVars>
          <dgm:hierBranch val="init"/>
        </dgm:presLayoutVars>
      </dgm:prSet>
      <dgm:spPr/>
    </dgm:pt>
    <dgm:pt modelId="{A468360F-75F7-467E-B9D1-88FFE8A0CB9F}" type="pres">
      <dgm:prSet presAssocID="{531C21F5-6616-4294-B585-860323A78942}" presName="rootComposite1" presStyleCnt="0"/>
      <dgm:spPr/>
    </dgm:pt>
    <dgm:pt modelId="{D5AA65C0-FAD7-4AC5-950F-B08466ADFEEA}" type="pres">
      <dgm:prSet presAssocID="{531C21F5-6616-4294-B585-860323A78942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04F0CA-81A0-4DBC-B787-146793540CC2}" type="pres">
      <dgm:prSet presAssocID="{531C21F5-6616-4294-B585-860323A7894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B116877-80E6-4884-8915-8DA4F5CAC0CB}" type="pres">
      <dgm:prSet presAssocID="{531C21F5-6616-4294-B585-860323A78942}" presName="hierChild2" presStyleCnt="0"/>
      <dgm:spPr/>
    </dgm:pt>
    <dgm:pt modelId="{6D4D90B0-8766-48A0-A1D7-34D459B812D0}" type="pres">
      <dgm:prSet presAssocID="{D9331081-C485-4B48-A2FE-C25AB2212C7C}" presName="Name37" presStyleLbl="parChTrans1D2" presStyleIdx="0" presStyleCnt="3"/>
      <dgm:spPr/>
      <dgm:t>
        <a:bodyPr/>
        <a:lstStyle/>
        <a:p>
          <a:endParaRPr lang="ru-RU"/>
        </a:p>
      </dgm:t>
    </dgm:pt>
    <dgm:pt modelId="{19AB651A-82FD-4477-B63F-8BBE7041ED79}" type="pres">
      <dgm:prSet presAssocID="{F3905D70-CE22-4E0F-A14A-629D2A06CC59}" presName="hierRoot2" presStyleCnt="0">
        <dgm:presLayoutVars>
          <dgm:hierBranch val="init"/>
        </dgm:presLayoutVars>
      </dgm:prSet>
      <dgm:spPr/>
    </dgm:pt>
    <dgm:pt modelId="{04FAD116-A41F-43B6-A1A2-F6BEE47F1B25}" type="pres">
      <dgm:prSet presAssocID="{F3905D70-CE22-4E0F-A14A-629D2A06CC59}" presName="rootComposite" presStyleCnt="0"/>
      <dgm:spPr/>
    </dgm:pt>
    <dgm:pt modelId="{37A4E4AD-3852-4393-9359-E4816ED789C7}" type="pres">
      <dgm:prSet presAssocID="{F3905D70-CE22-4E0F-A14A-629D2A06CC5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5821E3E-7BB1-485B-B852-FF0AAF0C3AF1}" type="pres">
      <dgm:prSet presAssocID="{F3905D70-CE22-4E0F-A14A-629D2A06CC59}" presName="rootConnector" presStyleLbl="node2" presStyleIdx="0" presStyleCnt="3"/>
      <dgm:spPr/>
      <dgm:t>
        <a:bodyPr/>
        <a:lstStyle/>
        <a:p>
          <a:endParaRPr lang="ru-RU"/>
        </a:p>
      </dgm:t>
    </dgm:pt>
    <dgm:pt modelId="{8283D8FF-4C68-4951-A23C-BAAE9F0B8CFD}" type="pres">
      <dgm:prSet presAssocID="{F3905D70-CE22-4E0F-A14A-629D2A06CC59}" presName="hierChild4" presStyleCnt="0"/>
      <dgm:spPr/>
    </dgm:pt>
    <dgm:pt modelId="{A8169EA3-B8DA-4F81-AA89-89F7E68B212B}" type="pres">
      <dgm:prSet presAssocID="{F3905D70-CE22-4E0F-A14A-629D2A06CC59}" presName="hierChild5" presStyleCnt="0"/>
      <dgm:spPr/>
    </dgm:pt>
    <dgm:pt modelId="{D935BDF6-7469-44F0-89B7-D745D3D47680}" type="pres">
      <dgm:prSet presAssocID="{D336C4EE-B18C-4527-A331-1AE32735DF8D}" presName="Name37" presStyleLbl="parChTrans1D2" presStyleIdx="1" presStyleCnt="3"/>
      <dgm:spPr/>
      <dgm:t>
        <a:bodyPr/>
        <a:lstStyle/>
        <a:p>
          <a:endParaRPr lang="ru-RU"/>
        </a:p>
      </dgm:t>
    </dgm:pt>
    <dgm:pt modelId="{ADDF86B6-E6A9-48C3-96AE-A08B85A4F331}" type="pres">
      <dgm:prSet presAssocID="{CD337457-979F-4029-B4B6-B035EC68B8AD}" presName="hierRoot2" presStyleCnt="0">
        <dgm:presLayoutVars>
          <dgm:hierBranch val="init"/>
        </dgm:presLayoutVars>
      </dgm:prSet>
      <dgm:spPr/>
    </dgm:pt>
    <dgm:pt modelId="{BFFFF6A0-9F9D-498A-B58B-1BE1744CF6B5}" type="pres">
      <dgm:prSet presAssocID="{CD337457-979F-4029-B4B6-B035EC68B8AD}" presName="rootComposite" presStyleCnt="0"/>
      <dgm:spPr/>
    </dgm:pt>
    <dgm:pt modelId="{1E17BD5B-9AEA-443C-97E0-F69897EB1260}" type="pres">
      <dgm:prSet presAssocID="{CD337457-979F-4029-B4B6-B035EC68B8A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C90CB8-5040-4869-86D5-5A65273808DF}" type="pres">
      <dgm:prSet presAssocID="{CD337457-979F-4029-B4B6-B035EC68B8AD}" presName="rootConnector" presStyleLbl="node2" presStyleIdx="1" presStyleCnt="3"/>
      <dgm:spPr/>
      <dgm:t>
        <a:bodyPr/>
        <a:lstStyle/>
        <a:p>
          <a:endParaRPr lang="ru-RU"/>
        </a:p>
      </dgm:t>
    </dgm:pt>
    <dgm:pt modelId="{3E84A836-3C62-4FF1-863D-8E637BF8D00C}" type="pres">
      <dgm:prSet presAssocID="{CD337457-979F-4029-B4B6-B035EC68B8AD}" presName="hierChild4" presStyleCnt="0"/>
      <dgm:spPr/>
    </dgm:pt>
    <dgm:pt modelId="{B1F7F03C-E5B3-4479-8F1E-5B1CF01638CD}" type="pres">
      <dgm:prSet presAssocID="{CD337457-979F-4029-B4B6-B035EC68B8AD}" presName="hierChild5" presStyleCnt="0"/>
      <dgm:spPr/>
    </dgm:pt>
    <dgm:pt modelId="{FEF04C1C-E71C-4042-ABC8-50C0A951C5A6}" type="pres">
      <dgm:prSet presAssocID="{2ED57F2C-7540-43F1-A633-C2BF7536F65E}" presName="Name37" presStyleLbl="parChTrans1D2" presStyleIdx="2" presStyleCnt="3"/>
      <dgm:spPr/>
      <dgm:t>
        <a:bodyPr/>
        <a:lstStyle/>
        <a:p>
          <a:endParaRPr lang="ru-RU"/>
        </a:p>
      </dgm:t>
    </dgm:pt>
    <dgm:pt modelId="{2FF4B393-D891-4DF9-8209-EBF81AD8FBA5}" type="pres">
      <dgm:prSet presAssocID="{4A298929-8F15-476F-B57F-FCF49F56C464}" presName="hierRoot2" presStyleCnt="0">
        <dgm:presLayoutVars>
          <dgm:hierBranch val="init"/>
        </dgm:presLayoutVars>
      </dgm:prSet>
      <dgm:spPr/>
    </dgm:pt>
    <dgm:pt modelId="{746C2D57-4BCE-4EC8-897B-954BD247C43B}" type="pres">
      <dgm:prSet presAssocID="{4A298929-8F15-476F-B57F-FCF49F56C464}" presName="rootComposite" presStyleCnt="0"/>
      <dgm:spPr/>
    </dgm:pt>
    <dgm:pt modelId="{03491454-E22C-48E9-920D-5170E4083613}" type="pres">
      <dgm:prSet presAssocID="{4A298929-8F15-476F-B57F-FCF49F56C464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B7FB85B-BA6C-4B50-BFC7-15A525776DC3}" type="pres">
      <dgm:prSet presAssocID="{4A298929-8F15-476F-B57F-FCF49F56C464}" presName="rootConnector" presStyleLbl="node2" presStyleIdx="2" presStyleCnt="3"/>
      <dgm:spPr/>
      <dgm:t>
        <a:bodyPr/>
        <a:lstStyle/>
        <a:p>
          <a:endParaRPr lang="ru-RU"/>
        </a:p>
      </dgm:t>
    </dgm:pt>
    <dgm:pt modelId="{92BD722D-D840-42EF-BB01-D52EA14B7CE4}" type="pres">
      <dgm:prSet presAssocID="{4A298929-8F15-476F-B57F-FCF49F56C464}" presName="hierChild4" presStyleCnt="0"/>
      <dgm:spPr/>
    </dgm:pt>
    <dgm:pt modelId="{1C8C52F6-3EE0-4F97-83B6-CBCA8C0C2CFC}" type="pres">
      <dgm:prSet presAssocID="{4A298929-8F15-476F-B57F-FCF49F56C464}" presName="hierChild5" presStyleCnt="0"/>
      <dgm:spPr/>
    </dgm:pt>
    <dgm:pt modelId="{1A3531CD-5D5C-4605-B0D5-F43AFDE1859E}" type="pres">
      <dgm:prSet presAssocID="{531C21F5-6616-4294-B585-860323A78942}" presName="hierChild3" presStyleCnt="0"/>
      <dgm:spPr/>
    </dgm:pt>
  </dgm:ptLst>
  <dgm:cxnLst>
    <dgm:cxn modelId="{D625C2BD-522B-4B0B-9EE8-B24EC13084C8}" srcId="{531C21F5-6616-4294-B585-860323A78942}" destId="{CD337457-979F-4029-B4B6-B035EC68B8AD}" srcOrd="1" destOrd="0" parTransId="{D336C4EE-B18C-4527-A331-1AE32735DF8D}" sibTransId="{1BFB61AE-33F9-4813-8C4B-DCFC75DADF04}"/>
    <dgm:cxn modelId="{1007A388-4370-40D3-AF75-46BD7F20E7A7}" type="presOf" srcId="{F3905D70-CE22-4E0F-A14A-629D2A06CC59}" destId="{37A4E4AD-3852-4393-9359-E4816ED789C7}" srcOrd="0" destOrd="0" presId="urn:microsoft.com/office/officeart/2005/8/layout/orgChart1"/>
    <dgm:cxn modelId="{27943B97-B1E2-4316-AB99-DD495A96E973}" type="presOf" srcId="{F3905D70-CE22-4E0F-A14A-629D2A06CC59}" destId="{B5821E3E-7BB1-485B-B852-FF0AAF0C3AF1}" srcOrd="1" destOrd="0" presId="urn:microsoft.com/office/officeart/2005/8/layout/orgChart1"/>
    <dgm:cxn modelId="{D36DFE61-2306-4DE7-9878-4776EECC5989}" type="presOf" srcId="{531C21F5-6616-4294-B585-860323A78942}" destId="{7B04F0CA-81A0-4DBC-B787-146793540CC2}" srcOrd="1" destOrd="0" presId="urn:microsoft.com/office/officeart/2005/8/layout/orgChart1"/>
    <dgm:cxn modelId="{21736413-2B36-4B95-BF05-94495F86D564}" type="presOf" srcId="{3632BD51-484D-48CA-B3F1-B56421E7FD3C}" destId="{09424141-5E16-4022-9AC1-A15B26FA9514}" srcOrd="0" destOrd="0" presId="urn:microsoft.com/office/officeart/2005/8/layout/orgChart1"/>
    <dgm:cxn modelId="{32DF4BE9-32E1-4708-B771-4A211326D29F}" type="presOf" srcId="{2ED57F2C-7540-43F1-A633-C2BF7536F65E}" destId="{FEF04C1C-E71C-4042-ABC8-50C0A951C5A6}" srcOrd="0" destOrd="0" presId="urn:microsoft.com/office/officeart/2005/8/layout/orgChart1"/>
    <dgm:cxn modelId="{82217E6B-4C89-4D2B-A55B-3F656D34BAEB}" type="presOf" srcId="{CD337457-979F-4029-B4B6-B035EC68B8AD}" destId="{8AC90CB8-5040-4869-86D5-5A65273808DF}" srcOrd="1" destOrd="0" presId="urn:microsoft.com/office/officeart/2005/8/layout/orgChart1"/>
    <dgm:cxn modelId="{7D0373D4-DA25-4FEF-B315-2FE99DC24B0D}" srcId="{531C21F5-6616-4294-B585-860323A78942}" destId="{4A298929-8F15-476F-B57F-FCF49F56C464}" srcOrd="2" destOrd="0" parTransId="{2ED57F2C-7540-43F1-A633-C2BF7536F65E}" sibTransId="{101440ED-138A-47F5-AB09-D041B55307A2}"/>
    <dgm:cxn modelId="{6C7D1403-D78F-49E3-B051-2ABA5183629B}" type="presOf" srcId="{D9331081-C485-4B48-A2FE-C25AB2212C7C}" destId="{6D4D90B0-8766-48A0-A1D7-34D459B812D0}" srcOrd="0" destOrd="0" presId="urn:microsoft.com/office/officeart/2005/8/layout/orgChart1"/>
    <dgm:cxn modelId="{ED73B3EA-C9AD-4311-99CC-84B6F7299C73}" srcId="{3632BD51-484D-48CA-B3F1-B56421E7FD3C}" destId="{531C21F5-6616-4294-B585-860323A78942}" srcOrd="0" destOrd="0" parTransId="{7EA9488B-B2CB-415A-81B4-39327C6B338C}" sibTransId="{2CFE9146-C3E1-4940-8BC1-DD58F83846B7}"/>
    <dgm:cxn modelId="{694A319E-2796-414C-A23A-16A04E0EAEFA}" srcId="{531C21F5-6616-4294-B585-860323A78942}" destId="{F3905D70-CE22-4E0F-A14A-629D2A06CC59}" srcOrd="0" destOrd="0" parTransId="{D9331081-C485-4B48-A2FE-C25AB2212C7C}" sibTransId="{479D51D0-FA47-4581-B6FD-4067311CA6E9}"/>
    <dgm:cxn modelId="{2EB3218D-7B57-4136-A82E-E0C5047DB253}" type="presOf" srcId="{CD337457-979F-4029-B4B6-B035EC68B8AD}" destId="{1E17BD5B-9AEA-443C-97E0-F69897EB1260}" srcOrd="0" destOrd="0" presId="urn:microsoft.com/office/officeart/2005/8/layout/orgChart1"/>
    <dgm:cxn modelId="{EE6E5629-3DCD-4CC4-9B4A-FC85CC7E1E09}" type="presOf" srcId="{531C21F5-6616-4294-B585-860323A78942}" destId="{D5AA65C0-FAD7-4AC5-950F-B08466ADFEEA}" srcOrd="0" destOrd="0" presId="urn:microsoft.com/office/officeart/2005/8/layout/orgChart1"/>
    <dgm:cxn modelId="{9C04C2F0-9C20-4ABF-81DF-FBE21702796A}" type="presOf" srcId="{4A298929-8F15-476F-B57F-FCF49F56C464}" destId="{EB7FB85B-BA6C-4B50-BFC7-15A525776DC3}" srcOrd="1" destOrd="0" presId="urn:microsoft.com/office/officeart/2005/8/layout/orgChart1"/>
    <dgm:cxn modelId="{FF902D2E-235A-470A-846B-E672CF70DEAC}" type="presOf" srcId="{D336C4EE-B18C-4527-A331-1AE32735DF8D}" destId="{D935BDF6-7469-44F0-89B7-D745D3D47680}" srcOrd="0" destOrd="0" presId="urn:microsoft.com/office/officeart/2005/8/layout/orgChart1"/>
    <dgm:cxn modelId="{34A647C2-DA32-466B-8005-B3F10772CE9C}" type="presOf" srcId="{4A298929-8F15-476F-B57F-FCF49F56C464}" destId="{03491454-E22C-48E9-920D-5170E4083613}" srcOrd="0" destOrd="0" presId="urn:microsoft.com/office/officeart/2005/8/layout/orgChart1"/>
    <dgm:cxn modelId="{9342D7E4-41A5-4EA7-9D0C-B7E8FE299825}" type="presParOf" srcId="{09424141-5E16-4022-9AC1-A15B26FA9514}" destId="{268376B5-3F05-4ED6-A193-7CC8A57DEB8C}" srcOrd="0" destOrd="0" presId="urn:microsoft.com/office/officeart/2005/8/layout/orgChart1"/>
    <dgm:cxn modelId="{063E265F-E1F2-433A-B0FD-B3517E28E600}" type="presParOf" srcId="{268376B5-3F05-4ED6-A193-7CC8A57DEB8C}" destId="{A468360F-75F7-467E-B9D1-88FFE8A0CB9F}" srcOrd="0" destOrd="0" presId="urn:microsoft.com/office/officeart/2005/8/layout/orgChart1"/>
    <dgm:cxn modelId="{98EDA2F9-EF29-48D7-B3C1-0DA50E0D733A}" type="presParOf" srcId="{A468360F-75F7-467E-B9D1-88FFE8A0CB9F}" destId="{D5AA65C0-FAD7-4AC5-950F-B08466ADFEEA}" srcOrd="0" destOrd="0" presId="urn:microsoft.com/office/officeart/2005/8/layout/orgChart1"/>
    <dgm:cxn modelId="{CEFA3213-38CF-48FC-BA92-765382E5DF11}" type="presParOf" srcId="{A468360F-75F7-467E-B9D1-88FFE8A0CB9F}" destId="{7B04F0CA-81A0-4DBC-B787-146793540CC2}" srcOrd="1" destOrd="0" presId="urn:microsoft.com/office/officeart/2005/8/layout/orgChart1"/>
    <dgm:cxn modelId="{120F28E3-4E6C-4AD9-B9BC-5D7E108BE497}" type="presParOf" srcId="{268376B5-3F05-4ED6-A193-7CC8A57DEB8C}" destId="{1B116877-80E6-4884-8915-8DA4F5CAC0CB}" srcOrd="1" destOrd="0" presId="urn:microsoft.com/office/officeart/2005/8/layout/orgChart1"/>
    <dgm:cxn modelId="{2AC104FF-1136-49FB-9C07-6B5173726E90}" type="presParOf" srcId="{1B116877-80E6-4884-8915-8DA4F5CAC0CB}" destId="{6D4D90B0-8766-48A0-A1D7-34D459B812D0}" srcOrd="0" destOrd="0" presId="urn:microsoft.com/office/officeart/2005/8/layout/orgChart1"/>
    <dgm:cxn modelId="{1A6DB35C-5B82-437A-B72C-7BEB5D842DA3}" type="presParOf" srcId="{1B116877-80E6-4884-8915-8DA4F5CAC0CB}" destId="{19AB651A-82FD-4477-B63F-8BBE7041ED79}" srcOrd="1" destOrd="0" presId="urn:microsoft.com/office/officeart/2005/8/layout/orgChart1"/>
    <dgm:cxn modelId="{8FEDED6E-047B-4554-8A2A-3070718672FB}" type="presParOf" srcId="{19AB651A-82FD-4477-B63F-8BBE7041ED79}" destId="{04FAD116-A41F-43B6-A1A2-F6BEE47F1B25}" srcOrd="0" destOrd="0" presId="urn:microsoft.com/office/officeart/2005/8/layout/orgChart1"/>
    <dgm:cxn modelId="{8D34779E-2B53-4363-8D09-C009D9819D4D}" type="presParOf" srcId="{04FAD116-A41F-43B6-A1A2-F6BEE47F1B25}" destId="{37A4E4AD-3852-4393-9359-E4816ED789C7}" srcOrd="0" destOrd="0" presId="urn:microsoft.com/office/officeart/2005/8/layout/orgChart1"/>
    <dgm:cxn modelId="{4178FE49-6A46-4FD2-AD32-5474123A11AE}" type="presParOf" srcId="{04FAD116-A41F-43B6-A1A2-F6BEE47F1B25}" destId="{B5821E3E-7BB1-485B-B852-FF0AAF0C3AF1}" srcOrd="1" destOrd="0" presId="urn:microsoft.com/office/officeart/2005/8/layout/orgChart1"/>
    <dgm:cxn modelId="{B1025029-383E-4E6E-B482-9C7631BF1DF0}" type="presParOf" srcId="{19AB651A-82FD-4477-B63F-8BBE7041ED79}" destId="{8283D8FF-4C68-4951-A23C-BAAE9F0B8CFD}" srcOrd="1" destOrd="0" presId="urn:microsoft.com/office/officeart/2005/8/layout/orgChart1"/>
    <dgm:cxn modelId="{B2647E14-6D1B-401D-A0D0-7F72B46B7F64}" type="presParOf" srcId="{19AB651A-82FD-4477-B63F-8BBE7041ED79}" destId="{A8169EA3-B8DA-4F81-AA89-89F7E68B212B}" srcOrd="2" destOrd="0" presId="urn:microsoft.com/office/officeart/2005/8/layout/orgChart1"/>
    <dgm:cxn modelId="{C38D95B5-BE98-4F35-80CB-FFCBBCEFC045}" type="presParOf" srcId="{1B116877-80E6-4884-8915-8DA4F5CAC0CB}" destId="{D935BDF6-7469-44F0-89B7-D745D3D47680}" srcOrd="2" destOrd="0" presId="urn:microsoft.com/office/officeart/2005/8/layout/orgChart1"/>
    <dgm:cxn modelId="{0DFE225D-D8D7-4385-8805-07A4D359C5DD}" type="presParOf" srcId="{1B116877-80E6-4884-8915-8DA4F5CAC0CB}" destId="{ADDF86B6-E6A9-48C3-96AE-A08B85A4F331}" srcOrd="3" destOrd="0" presId="urn:microsoft.com/office/officeart/2005/8/layout/orgChart1"/>
    <dgm:cxn modelId="{32292CC8-98CF-442D-B1CC-56F7B0426A4E}" type="presParOf" srcId="{ADDF86B6-E6A9-48C3-96AE-A08B85A4F331}" destId="{BFFFF6A0-9F9D-498A-B58B-1BE1744CF6B5}" srcOrd="0" destOrd="0" presId="urn:microsoft.com/office/officeart/2005/8/layout/orgChart1"/>
    <dgm:cxn modelId="{60501503-97AB-4B37-99B5-D1F3A25A05ED}" type="presParOf" srcId="{BFFFF6A0-9F9D-498A-B58B-1BE1744CF6B5}" destId="{1E17BD5B-9AEA-443C-97E0-F69897EB1260}" srcOrd="0" destOrd="0" presId="urn:microsoft.com/office/officeart/2005/8/layout/orgChart1"/>
    <dgm:cxn modelId="{09F6B27F-482C-4171-A67B-9133976DDDBE}" type="presParOf" srcId="{BFFFF6A0-9F9D-498A-B58B-1BE1744CF6B5}" destId="{8AC90CB8-5040-4869-86D5-5A65273808DF}" srcOrd="1" destOrd="0" presId="urn:microsoft.com/office/officeart/2005/8/layout/orgChart1"/>
    <dgm:cxn modelId="{CA618E13-DC94-4799-8ED1-4423767F3900}" type="presParOf" srcId="{ADDF86B6-E6A9-48C3-96AE-A08B85A4F331}" destId="{3E84A836-3C62-4FF1-863D-8E637BF8D00C}" srcOrd="1" destOrd="0" presId="urn:microsoft.com/office/officeart/2005/8/layout/orgChart1"/>
    <dgm:cxn modelId="{10CA9E9A-1D09-4BA1-A9E8-7DF335A7E200}" type="presParOf" srcId="{ADDF86B6-E6A9-48C3-96AE-A08B85A4F331}" destId="{B1F7F03C-E5B3-4479-8F1E-5B1CF01638CD}" srcOrd="2" destOrd="0" presId="urn:microsoft.com/office/officeart/2005/8/layout/orgChart1"/>
    <dgm:cxn modelId="{CB91DF5D-F364-43A2-AB20-8EE96A5FE897}" type="presParOf" srcId="{1B116877-80E6-4884-8915-8DA4F5CAC0CB}" destId="{FEF04C1C-E71C-4042-ABC8-50C0A951C5A6}" srcOrd="4" destOrd="0" presId="urn:microsoft.com/office/officeart/2005/8/layout/orgChart1"/>
    <dgm:cxn modelId="{41D062D2-18C2-4BBB-BD8A-DE7C960AFC42}" type="presParOf" srcId="{1B116877-80E6-4884-8915-8DA4F5CAC0CB}" destId="{2FF4B393-D891-4DF9-8209-EBF81AD8FBA5}" srcOrd="5" destOrd="0" presId="urn:microsoft.com/office/officeart/2005/8/layout/orgChart1"/>
    <dgm:cxn modelId="{32C656A3-0ED2-4151-9B5A-16757DE1E737}" type="presParOf" srcId="{2FF4B393-D891-4DF9-8209-EBF81AD8FBA5}" destId="{746C2D57-4BCE-4EC8-897B-954BD247C43B}" srcOrd="0" destOrd="0" presId="urn:microsoft.com/office/officeart/2005/8/layout/orgChart1"/>
    <dgm:cxn modelId="{110197C8-F645-47EC-9E42-03BFA5BC98CB}" type="presParOf" srcId="{746C2D57-4BCE-4EC8-897B-954BD247C43B}" destId="{03491454-E22C-48E9-920D-5170E4083613}" srcOrd="0" destOrd="0" presId="urn:microsoft.com/office/officeart/2005/8/layout/orgChart1"/>
    <dgm:cxn modelId="{C65963A9-46FA-4DE3-9C60-85F50A5A7CAD}" type="presParOf" srcId="{746C2D57-4BCE-4EC8-897B-954BD247C43B}" destId="{EB7FB85B-BA6C-4B50-BFC7-15A525776DC3}" srcOrd="1" destOrd="0" presId="urn:microsoft.com/office/officeart/2005/8/layout/orgChart1"/>
    <dgm:cxn modelId="{2A93C0FB-AEB4-45AD-AB03-1ED00B3FA90A}" type="presParOf" srcId="{2FF4B393-D891-4DF9-8209-EBF81AD8FBA5}" destId="{92BD722D-D840-42EF-BB01-D52EA14B7CE4}" srcOrd="1" destOrd="0" presId="urn:microsoft.com/office/officeart/2005/8/layout/orgChart1"/>
    <dgm:cxn modelId="{97D3CB94-2245-477A-A21D-337A86CF1859}" type="presParOf" srcId="{2FF4B393-D891-4DF9-8209-EBF81AD8FBA5}" destId="{1C8C52F6-3EE0-4F97-83B6-CBCA8C0C2CFC}" srcOrd="2" destOrd="0" presId="urn:microsoft.com/office/officeart/2005/8/layout/orgChart1"/>
    <dgm:cxn modelId="{5B9B8B98-7E3C-41A9-80D6-322C43B50021}" type="presParOf" srcId="{268376B5-3F05-4ED6-A193-7CC8A57DEB8C}" destId="{1A3531CD-5D5C-4605-B0D5-F43AFDE1859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749801B-82EE-4AE2-B6B6-0E0B08E9CF73}" type="doc">
      <dgm:prSet loTypeId="urn:microsoft.com/office/officeart/2005/8/layout/arrow6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428B88C0-9426-48AA-AB2F-576E566F0E94}">
      <dgm:prSet phldrT="[Текст]"/>
      <dgm:spPr/>
      <dgm:t>
        <a:bodyPr/>
        <a:lstStyle/>
        <a:p>
          <a:r>
            <a:rPr lang="ru-RU" b="1" dirty="0" smtClean="0"/>
            <a:t>Преступление </a:t>
          </a:r>
          <a:endParaRPr lang="ru-RU" b="1" dirty="0"/>
        </a:p>
      </dgm:t>
    </dgm:pt>
    <dgm:pt modelId="{08BBFEB1-806B-4C3C-AEBC-550CF50DF8BB}" type="parTrans" cxnId="{6D1CB408-3A77-4010-9423-68C9DF1CCD4D}">
      <dgm:prSet/>
      <dgm:spPr/>
      <dgm:t>
        <a:bodyPr/>
        <a:lstStyle/>
        <a:p>
          <a:endParaRPr lang="ru-RU"/>
        </a:p>
      </dgm:t>
    </dgm:pt>
    <dgm:pt modelId="{ED4573C6-4CC0-4814-835A-C193839D3FF8}" type="sibTrans" cxnId="{6D1CB408-3A77-4010-9423-68C9DF1CCD4D}">
      <dgm:prSet/>
      <dgm:spPr/>
      <dgm:t>
        <a:bodyPr/>
        <a:lstStyle/>
        <a:p>
          <a:endParaRPr lang="ru-RU"/>
        </a:p>
      </dgm:t>
    </dgm:pt>
    <dgm:pt modelId="{69A4E09C-FF52-4F38-9606-E1F9EDA06EC1}">
      <dgm:prSet phldrT="[Текст]"/>
      <dgm:spPr/>
      <dgm:t>
        <a:bodyPr/>
        <a:lstStyle/>
        <a:p>
          <a:r>
            <a:rPr lang="ru-RU" b="1" dirty="0" smtClean="0"/>
            <a:t>Проступок</a:t>
          </a:r>
          <a:endParaRPr lang="ru-RU" b="1" dirty="0"/>
        </a:p>
      </dgm:t>
    </dgm:pt>
    <dgm:pt modelId="{08AC6B85-777A-4B1E-9248-21D742532AF8}" type="parTrans" cxnId="{C11B9D33-86FF-4608-BE06-066DB5AFC860}">
      <dgm:prSet/>
      <dgm:spPr/>
      <dgm:t>
        <a:bodyPr/>
        <a:lstStyle/>
        <a:p>
          <a:endParaRPr lang="ru-RU"/>
        </a:p>
      </dgm:t>
    </dgm:pt>
    <dgm:pt modelId="{FCF166E4-26F8-4D81-AE45-CC5F51B2BA87}" type="sibTrans" cxnId="{C11B9D33-86FF-4608-BE06-066DB5AFC860}">
      <dgm:prSet/>
      <dgm:spPr/>
      <dgm:t>
        <a:bodyPr/>
        <a:lstStyle/>
        <a:p>
          <a:endParaRPr lang="ru-RU"/>
        </a:p>
      </dgm:t>
    </dgm:pt>
    <dgm:pt modelId="{022A49CC-401E-4962-B928-A20F8CF0545F}" type="pres">
      <dgm:prSet presAssocID="{A749801B-82EE-4AE2-B6B6-0E0B08E9CF73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1D92611-E5A7-4911-9AB8-82B14682EDB2}" type="pres">
      <dgm:prSet presAssocID="{A749801B-82EE-4AE2-B6B6-0E0B08E9CF73}" presName="ribbon" presStyleLbl="node1" presStyleIdx="0" presStyleCnt="1"/>
      <dgm:spPr/>
    </dgm:pt>
    <dgm:pt modelId="{2131B90D-4AC8-451F-85FE-4F9B57F6114C}" type="pres">
      <dgm:prSet presAssocID="{A749801B-82EE-4AE2-B6B6-0E0B08E9CF73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779B60-43F5-4988-BD8E-45D12CC03CCB}" type="pres">
      <dgm:prSet presAssocID="{A749801B-82EE-4AE2-B6B6-0E0B08E9CF73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5533046-AAD3-4C51-88F7-12E90D18D228}" type="presOf" srcId="{A749801B-82EE-4AE2-B6B6-0E0B08E9CF73}" destId="{022A49CC-401E-4962-B928-A20F8CF0545F}" srcOrd="0" destOrd="0" presId="urn:microsoft.com/office/officeart/2005/8/layout/arrow6"/>
    <dgm:cxn modelId="{D8BFEA16-7BAB-4386-A590-79D030E2DF8C}" type="presOf" srcId="{428B88C0-9426-48AA-AB2F-576E566F0E94}" destId="{2131B90D-4AC8-451F-85FE-4F9B57F6114C}" srcOrd="0" destOrd="0" presId="urn:microsoft.com/office/officeart/2005/8/layout/arrow6"/>
    <dgm:cxn modelId="{C11B9D33-86FF-4608-BE06-066DB5AFC860}" srcId="{A749801B-82EE-4AE2-B6B6-0E0B08E9CF73}" destId="{69A4E09C-FF52-4F38-9606-E1F9EDA06EC1}" srcOrd="1" destOrd="0" parTransId="{08AC6B85-777A-4B1E-9248-21D742532AF8}" sibTransId="{FCF166E4-26F8-4D81-AE45-CC5F51B2BA87}"/>
    <dgm:cxn modelId="{BDDE1768-95A9-4BC7-B6DF-858DC705B8B7}" type="presOf" srcId="{69A4E09C-FF52-4F38-9606-E1F9EDA06EC1}" destId="{63779B60-43F5-4988-BD8E-45D12CC03CCB}" srcOrd="0" destOrd="0" presId="urn:microsoft.com/office/officeart/2005/8/layout/arrow6"/>
    <dgm:cxn modelId="{6D1CB408-3A77-4010-9423-68C9DF1CCD4D}" srcId="{A749801B-82EE-4AE2-B6B6-0E0B08E9CF73}" destId="{428B88C0-9426-48AA-AB2F-576E566F0E94}" srcOrd="0" destOrd="0" parTransId="{08BBFEB1-806B-4C3C-AEBC-550CF50DF8BB}" sibTransId="{ED4573C6-4CC0-4814-835A-C193839D3FF8}"/>
    <dgm:cxn modelId="{74FFAF78-BF0F-4111-8B83-0E92881142F1}" type="presParOf" srcId="{022A49CC-401E-4962-B928-A20F8CF0545F}" destId="{01D92611-E5A7-4911-9AB8-82B14682EDB2}" srcOrd="0" destOrd="0" presId="urn:microsoft.com/office/officeart/2005/8/layout/arrow6"/>
    <dgm:cxn modelId="{7F5E0F2A-266C-4D6B-AFC1-355ABF39A0E4}" type="presParOf" srcId="{022A49CC-401E-4962-B928-A20F8CF0545F}" destId="{2131B90D-4AC8-451F-85FE-4F9B57F6114C}" srcOrd="1" destOrd="0" presId="urn:microsoft.com/office/officeart/2005/8/layout/arrow6"/>
    <dgm:cxn modelId="{F268E058-E3AD-46E3-80FD-70FD90205AF1}" type="presParOf" srcId="{022A49CC-401E-4962-B928-A20F8CF0545F}" destId="{63779B60-43F5-4988-BD8E-45D12CC03CCB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8122E06-0F4B-45B5-ADB9-99DFEECBA10C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68DF006-0D74-4557-942F-F4B7E88755CC}">
      <dgm:prSet phldrT="[Текст]"/>
      <dgm:spPr/>
      <dgm:t>
        <a:bodyPr/>
        <a:lstStyle/>
        <a:p>
          <a:r>
            <a:rPr lang="ru-RU" dirty="0" smtClean="0"/>
            <a:t>Виды</a:t>
          </a:r>
          <a:endParaRPr lang="ru-RU" dirty="0"/>
        </a:p>
      </dgm:t>
    </dgm:pt>
    <dgm:pt modelId="{CBDD03B3-2B8B-41CA-839C-DC930A25F684}" type="parTrans" cxnId="{2EBA9F47-DE85-4A26-8C6F-51841B5DC463}">
      <dgm:prSet/>
      <dgm:spPr/>
      <dgm:t>
        <a:bodyPr/>
        <a:lstStyle/>
        <a:p>
          <a:endParaRPr lang="ru-RU"/>
        </a:p>
      </dgm:t>
    </dgm:pt>
    <dgm:pt modelId="{D4CBF14D-B01C-4A82-AD3A-E8EB02C16829}" type="sibTrans" cxnId="{2EBA9F47-DE85-4A26-8C6F-51841B5DC463}">
      <dgm:prSet/>
      <dgm:spPr/>
      <dgm:t>
        <a:bodyPr/>
        <a:lstStyle/>
        <a:p>
          <a:endParaRPr lang="ru-RU"/>
        </a:p>
      </dgm:t>
    </dgm:pt>
    <dgm:pt modelId="{C15D3BF5-4139-48B6-B307-062D58A5EAB7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Уголовная </a:t>
          </a:r>
          <a:endParaRPr lang="ru-RU" sz="2000" dirty="0"/>
        </a:p>
      </dgm:t>
    </dgm:pt>
    <dgm:pt modelId="{BD1F8CF6-A5ED-428D-B660-801D52DB16C3}" type="parTrans" cxnId="{D4E0A4BB-D3B5-4EE4-A04E-773785EF50F5}">
      <dgm:prSet/>
      <dgm:spPr/>
      <dgm:t>
        <a:bodyPr/>
        <a:lstStyle/>
        <a:p>
          <a:endParaRPr lang="ru-RU"/>
        </a:p>
      </dgm:t>
    </dgm:pt>
    <dgm:pt modelId="{6A80E3B8-A07A-4086-926E-D7ACCEC35B55}" type="sibTrans" cxnId="{D4E0A4BB-D3B5-4EE4-A04E-773785EF50F5}">
      <dgm:prSet/>
      <dgm:spPr/>
      <dgm:t>
        <a:bodyPr/>
        <a:lstStyle/>
        <a:p>
          <a:endParaRPr lang="ru-RU"/>
        </a:p>
      </dgm:t>
    </dgm:pt>
    <dgm:pt modelId="{82336D3F-EE7D-4A72-87DB-427A066FEEE0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Административная</a:t>
          </a:r>
          <a:endParaRPr lang="ru-RU" sz="2000" b="1" dirty="0">
            <a:solidFill>
              <a:schemeClr val="tx1"/>
            </a:solidFill>
          </a:endParaRPr>
        </a:p>
      </dgm:t>
    </dgm:pt>
    <dgm:pt modelId="{84CA6E1D-E975-4536-9B19-294EE953424F}" type="parTrans" cxnId="{7E2A6224-660F-4176-B653-28B3B33737B1}">
      <dgm:prSet/>
      <dgm:spPr/>
      <dgm:t>
        <a:bodyPr/>
        <a:lstStyle/>
        <a:p>
          <a:endParaRPr lang="ru-RU"/>
        </a:p>
      </dgm:t>
    </dgm:pt>
    <dgm:pt modelId="{099866E8-D815-425D-9B49-43C4A9285EE1}" type="sibTrans" cxnId="{7E2A6224-660F-4176-B653-28B3B33737B1}">
      <dgm:prSet/>
      <dgm:spPr/>
      <dgm:t>
        <a:bodyPr/>
        <a:lstStyle/>
        <a:p>
          <a:endParaRPr lang="ru-RU"/>
        </a:p>
      </dgm:t>
    </dgm:pt>
    <dgm:pt modelId="{7CE11934-0854-4B03-9051-BDFA34C19A5E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Дисциплинарная</a:t>
          </a:r>
          <a:endParaRPr lang="ru-RU" sz="2000" b="1" dirty="0">
            <a:solidFill>
              <a:schemeClr val="tx1"/>
            </a:solidFill>
          </a:endParaRPr>
        </a:p>
      </dgm:t>
    </dgm:pt>
    <dgm:pt modelId="{DC8D42CC-125E-413B-AC21-30C6C19178AC}" type="parTrans" cxnId="{2EA9A950-E0DA-4A2D-AB34-D59B20B317C1}">
      <dgm:prSet/>
      <dgm:spPr/>
      <dgm:t>
        <a:bodyPr/>
        <a:lstStyle/>
        <a:p>
          <a:endParaRPr lang="ru-RU"/>
        </a:p>
      </dgm:t>
    </dgm:pt>
    <dgm:pt modelId="{87C05A96-2259-45F0-8203-D898E16181FB}" type="sibTrans" cxnId="{2EA9A950-E0DA-4A2D-AB34-D59B20B317C1}">
      <dgm:prSet/>
      <dgm:spPr/>
      <dgm:t>
        <a:bodyPr/>
        <a:lstStyle/>
        <a:p>
          <a:endParaRPr lang="ru-RU"/>
        </a:p>
      </dgm:t>
    </dgm:pt>
    <dgm:pt modelId="{FBDC5718-7A36-4580-B1D7-C089E8B1D11A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Материальная </a:t>
          </a:r>
          <a:endParaRPr lang="ru-RU" sz="2000" b="1" dirty="0">
            <a:solidFill>
              <a:schemeClr val="tx1"/>
            </a:solidFill>
          </a:endParaRPr>
        </a:p>
      </dgm:t>
    </dgm:pt>
    <dgm:pt modelId="{41510F72-117F-4437-A118-870919B798C4}" type="parTrans" cxnId="{A6C00FD4-F9E8-4DEF-894E-F0F746C73554}">
      <dgm:prSet/>
      <dgm:spPr/>
      <dgm:t>
        <a:bodyPr/>
        <a:lstStyle/>
        <a:p>
          <a:endParaRPr lang="ru-RU"/>
        </a:p>
      </dgm:t>
    </dgm:pt>
    <dgm:pt modelId="{A0B0257C-6C8F-41DA-AEB2-D590EEAFABD0}" type="sibTrans" cxnId="{A6C00FD4-F9E8-4DEF-894E-F0F746C73554}">
      <dgm:prSet/>
      <dgm:spPr/>
      <dgm:t>
        <a:bodyPr/>
        <a:lstStyle/>
        <a:p>
          <a:endParaRPr lang="ru-RU"/>
        </a:p>
      </dgm:t>
    </dgm:pt>
    <dgm:pt modelId="{B7B03DBD-AE44-47C0-887D-33417CA75D7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Гражданская </a:t>
          </a:r>
          <a:endParaRPr lang="ru-RU" sz="2000" dirty="0"/>
        </a:p>
      </dgm:t>
    </dgm:pt>
    <dgm:pt modelId="{7D83F01B-D745-404C-9C5B-B8B6744ACAF6}" type="parTrans" cxnId="{720B6490-B17B-42E9-AC48-6F04CECE6579}">
      <dgm:prSet/>
      <dgm:spPr/>
      <dgm:t>
        <a:bodyPr/>
        <a:lstStyle/>
        <a:p>
          <a:endParaRPr lang="ru-RU"/>
        </a:p>
      </dgm:t>
    </dgm:pt>
    <dgm:pt modelId="{667A40AC-EFC2-4A34-AF43-B025D2FD47AD}" type="sibTrans" cxnId="{720B6490-B17B-42E9-AC48-6F04CECE6579}">
      <dgm:prSet/>
      <dgm:spPr/>
      <dgm:t>
        <a:bodyPr/>
        <a:lstStyle/>
        <a:p>
          <a:endParaRPr lang="ru-RU"/>
        </a:p>
      </dgm:t>
    </dgm:pt>
    <dgm:pt modelId="{015B00DF-D66B-46DE-B939-8A4C9ACA52E9}" type="pres">
      <dgm:prSet presAssocID="{48122E06-0F4B-45B5-ADB9-99DFEECBA10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299B65E-B1AC-4C6B-986D-895B0A9BF5A8}" type="pres">
      <dgm:prSet presAssocID="{168DF006-0D74-4557-942F-F4B7E88755CC}" presName="centerShape" presStyleLbl="node0" presStyleIdx="0" presStyleCnt="1"/>
      <dgm:spPr/>
      <dgm:t>
        <a:bodyPr/>
        <a:lstStyle/>
        <a:p>
          <a:endParaRPr lang="ru-RU"/>
        </a:p>
      </dgm:t>
    </dgm:pt>
    <dgm:pt modelId="{DC65DA79-8CF8-4878-9413-7AA6FDA19172}" type="pres">
      <dgm:prSet presAssocID="{BD1F8CF6-A5ED-428D-B660-801D52DB16C3}" presName="parTrans" presStyleLbl="sibTrans2D1" presStyleIdx="0" presStyleCnt="5"/>
      <dgm:spPr/>
      <dgm:t>
        <a:bodyPr/>
        <a:lstStyle/>
        <a:p>
          <a:endParaRPr lang="ru-RU"/>
        </a:p>
      </dgm:t>
    </dgm:pt>
    <dgm:pt modelId="{A33560F9-EFF2-49F2-A981-E7FBCB124477}" type="pres">
      <dgm:prSet presAssocID="{BD1F8CF6-A5ED-428D-B660-801D52DB16C3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B12D5D72-E141-4876-956D-F2125F05B1C4}" type="pres">
      <dgm:prSet presAssocID="{C15D3BF5-4139-48B6-B307-062D58A5EAB7}" presName="node" presStyleLbl="node1" presStyleIdx="0" presStyleCnt="5" custScaleX="165326" custScaleY="1300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2DDA7D-AB37-419B-8F76-D3B90CA933A7}" type="pres">
      <dgm:prSet presAssocID="{84CA6E1D-E975-4536-9B19-294EE953424F}" presName="parTrans" presStyleLbl="sibTrans2D1" presStyleIdx="1" presStyleCnt="5"/>
      <dgm:spPr/>
      <dgm:t>
        <a:bodyPr/>
        <a:lstStyle/>
        <a:p>
          <a:endParaRPr lang="ru-RU"/>
        </a:p>
      </dgm:t>
    </dgm:pt>
    <dgm:pt modelId="{871F384A-F41F-4498-ACEC-FD746D7571CA}" type="pres">
      <dgm:prSet presAssocID="{84CA6E1D-E975-4536-9B19-294EE953424F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79EA046E-FFD8-428E-97D9-8084E54C1630}" type="pres">
      <dgm:prSet presAssocID="{82336D3F-EE7D-4A72-87DB-427A066FEEE0}" presName="node" presStyleLbl="node1" presStyleIdx="1" presStyleCnt="5" custScaleX="288783" custScaleY="130053" custRadScaleRad="146905" custRadScaleInc="155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166D05-8943-4520-85BB-E65F74364677}" type="pres">
      <dgm:prSet presAssocID="{DC8D42CC-125E-413B-AC21-30C6C19178AC}" presName="parTrans" presStyleLbl="sibTrans2D1" presStyleIdx="2" presStyleCnt="5"/>
      <dgm:spPr/>
      <dgm:t>
        <a:bodyPr/>
        <a:lstStyle/>
        <a:p>
          <a:endParaRPr lang="ru-RU"/>
        </a:p>
      </dgm:t>
    </dgm:pt>
    <dgm:pt modelId="{795BFE82-C0CB-4E0E-B8C2-15AEDDE6DC6D}" type="pres">
      <dgm:prSet presAssocID="{DC8D42CC-125E-413B-AC21-30C6C19178AC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18DABF93-E092-490F-9511-EF4FD7F20597}" type="pres">
      <dgm:prSet presAssocID="{7CE11934-0854-4B03-9051-BDFA34C19A5E}" presName="node" presStyleLbl="node1" presStyleIdx="2" presStyleCnt="5" custScaleX="260625" custScaleY="130053" custRadScaleRad="125769" custRadScaleInc="-386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C1143B-464A-48EF-B9CD-93D42E607552}" type="pres">
      <dgm:prSet presAssocID="{41510F72-117F-4437-A118-870919B798C4}" presName="parTrans" presStyleLbl="sibTrans2D1" presStyleIdx="3" presStyleCnt="5"/>
      <dgm:spPr/>
      <dgm:t>
        <a:bodyPr/>
        <a:lstStyle/>
        <a:p>
          <a:endParaRPr lang="ru-RU"/>
        </a:p>
      </dgm:t>
    </dgm:pt>
    <dgm:pt modelId="{4B8ED31E-6E8C-4402-961E-0D7E07CBB258}" type="pres">
      <dgm:prSet presAssocID="{41510F72-117F-4437-A118-870919B798C4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BAEB8D94-FD3A-4078-B61B-FC3027AEF72D}" type="pres">
      <dgm:prSet presAssocID="{FBDC5718-7A36-4580-B1D7-C089E8B1D11A}" presName="node" presStyleLbl="node1" presStyleIdx="3" presStyleCnt="5" custScaleX="231596" custScaleY="130053" custRadScaleRad="118780" custRadScaleInc="306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003B33-470D-415E-89FD-23C4C57F2142}" type="pres">
      <dgm:prSet presAssocID="{7D83F01B-D745-404C-9C5B-B8B6744ACAF6}" presName="parTrans" presStyleLbl="sibTrans2D1" presStyleIdx="4" presStyleCnt="5"/>
      <dgm:spPr/>
      <dgm:t>
        <a:bodyPr/>
        <a:lstStyle/>
        <a:p>
          <a:endParaRPr lang="ru-RU"/>
        </a:p>
      </dgm:t>
    </dgm:pt>
    <dgm:pt modelId="{36770EF8-1CA2-4CC7-B207-7443E87DF676}" type="pres">
      <dgm:prSet presAssocID="{7D83F01B-D745-404C-9C5B-B8B6744ACAF6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D77B3D15-3AE2-4EEA-BED5-9B8A060BF833}" type="pres">
      <dgm:prSet presAssocID="{B7B03DBD-AE44-47C0-887D-33417CA75D76}" presName="node" presStyleLbl="node1" presStyleIdx="4" presStyleCnt="5" custScaleX="187537" custScaleY="130053" custRadScaleRad="122171" custRadScaleInc="-84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C1B37D6-0D25-4C41-86E7-874C026B6430}" type="presOf" srcId="{48122E06-0F4B-45B5-ADB9-99DFEECBA10C}" destId="{015B00DF-D66B-46DE-B939-8A4C9ACA52E9}" srcOrd="0" destOrd="0" presId="urn:microsoft.com/office/officeart/2005/8/layout/radial5"/>
    <dgm:cxn modelId="{EF106F31-CE9F-4336-B69F-D8E8C1A9A3A7}" type="presOf" srcId="{FBDC5718-7A36-4580-B1D7-C089E8B1D11A}" destId="{BAEB8D94-FD3A-4078-B61B-FC3027AEF72D}" srcOrd="0" destOrd="0" presId="urn:microsoft.com/office/officeart/2005/8/layout/radial5"/>
    <dgm:cxn modelId="{DDCB73E9-99E8-4A65-9B43-72C6DC89B190}" type="presOf" srcId="{DC8D42CC-125E-413B-AC21-30C6C19178AC}" destId="{B7166D05-8943-4520-85BB-E65F74364677}" srcOrd="0" destOrd="0" presId="urn:microsoft.com/office/officeart/2005/8/layout/radial5"/>
    <dgm:cxn modelId="{DA45EF98-E9BE-4E50-BFEF-B52F44AC5463}" type="presOf" srcId="{BD1F8CF6-A5ED-428D-B660-801D52DB16C3}" destId="{A33560F9-EFF2-49F2-A981-E7FBCB124477}" srcOrd="1" destOrd="0" presId="urn:microsoft.com/office/officeart/2005/8/layout/radial5"/>
    <dgm:cxn modelId="{BC90860D-379F-482E-BD05-424FFBF56D38}" type="presOf" srcId="{B7B03DBD-AE44-47C0-887D-33417CA75D76}" destId="{D77B3D15-3AE2-4EEA-BED5-9B8A060BF833}" srcOrd="0" destOrd="0" presId="urn:microsoft.com/office/officeart/2005/8/layout/radial5"/>
    <dgm:cxn modelId="{5439A370-59D2-4AE9-86CA-0E12B9043168}" type="presOf" srcId="{41510F72-117F-4437-A118-870919B798C4}" destId="{4B8ED31E-6E8C-4402-961E-0D7E07CBB258}" srcOrd="1" destOrd="0" presId="urn:microsoft.com/office/officeart/2005/8/layout/radial5"/>
    <dgm:cxn modelId="{A6C00FD4-F9E8-4DEF-894E-F0F746C73554}" srcId="{168DF006-0D74-4557-942F-F4B7E88755CC}" destId="{FBDC5718-7A36-4580-B1D7-C089E8B1D11A}" srcOrd="3" destOrd="0" parTransId="{41510F72-117F-4437-A118-870919B798C4}" sibTransId="{A0B0257C-6C8F-41DA-AEB2-D590EEAFABD0}"/>
    <dgm:cxn modelId="{AEE62D74-BD25-4A59-93AE-027ACB72B074}" type="presOf" srcId="{84CA6E1D-E975-4536-9B19-294EE953424F}" destId="{871F384A-F41F-4498-ACEC-FD746D7571CA}" srcOrd="1" destOrd="0" presId="urn:microsoft.com/office/officeart/2005/8/layout/radial5"/>
    <dgm:cxn modelId="{C369D416-02FE-47F5-BF52-5D353D402E18}" type="presOf" srcId="{84CA6E1D-E975-4536-9B19-294EE953424F}" destId="{172DDA7D-AB37-419B-8F76-D3B90CA933A7}" srcOrd="0" destOrd="0" presId="urn:microsoft.com/office/officeart/2005/8/layout/radial5"/>
    <dgm:cxn modelId="{8F38058F-1D36-4C1C-A06A-297DBE4256D1}" type="presOf" srcId="{7D83F01B-D745-404C-9C5B-B8B6744ACAF6}" destId="{0E003B33-470D-415E-89FD-23C4C57F2142}" srcOrd="0" destOrd="0" presId="urn:microsoft.com/office/officeart/2005/8/layout/radial5"/>
    <dgm:cxn modelId="{5C86A5E2-4540-4EE7-BFF4-5A65C00C2D8C}" type="presOf" srcId="{168DF006-0D74-4557-942F-F4B7E88755CC}" destId="{E299B65E-B1AC-4C6B-986D-895B0A9BF5A8}" srcOrd="0" destOrd="0" presId="urn:microsoft.com/office/officeart/2005/8/layout/radial5"/>
    <dgm:cxn modelId="{4D84420D-E7B6-48E6-BFA3-B0F95CF9BC4A}" type="presOf" srcId="{BD1F8CF6-A5ED-428D-B660-801D52DB16C3}" destId="{DC65DA79-8CF8-4878-9413-7AA6FDA19172}" srcOrd="0" destOrd="0" presId="urn:microsoft.com/office/officeart/2005/8/layout/radial5"/>
    <dgm:cxn modelId="{AB8A4F18-E4DF-49E4-BFF3-1B471D849079}" type="presOf" srcId="{DC8D42CC-125E-413B-AC21-30C6C19178AC}" destId="{795BFE82-C0CB-4E0E-B8C2-15AEDDE6DC6D}" srcOrd="1" destOrd="0" presId="urn:microsoft.com/office/officeart/2005/8/layout/radial5"/>
    <dgm:cxn modelId="{7E2A6224-660F-4176-B653-28B3B33737B1}" srcId="{168DF006-0D74-4557-942F-F4B7E88755CC}" destId="{82336D3F-EE7D-4A72-87DB-427A066FEEE0}" srcOrd="1" destOrd="0" parTransId="{84CA6E1D-E975-4536-9B19-294EE953424F}" sibTransId="{099866E8-D815-425D-9B49-43C4A9285EE1}"/>
    <dgm:cxn modelId="{2EA9A950-E0DA-4A2D-AB34-D59B20B317C1}" srcId="{168DF006-0D74-4557-942F-F4B7E88755CC}" destId="{7CE11934-0854-4B03-9051-BDFA34C19A5E}" srcOrd="2" destOrd="0" parTransId="{DC8D42CC-125E-413B-AC21-30C6C19178AC}" sibTransId="{87C05A96-2259-45F0-8203-D898E16181FB}"/>
    <dgm:cxn modelId="{9889A3C5-0D09-436A-ADDD-FC764C3C9FE1}" type="presOf" srcId="{41510F72-117F-4437-A118-870919B798C4}" destId="{2BC1143B-464A-48EF-B9CD-93D42E607552}" srcOrd="0" destOrd="0" presId="urn:microsoft.com/office/officeart/2005/8/layout/radial5"/>
    <dgm:cxn modelId="{1CB0CD11-F344-4927-83E8-71ECEE580101}" type="presOf" srcId="{7CE11934-0854-4B03-9051-BDFA34C19A5E}" destId="{18DABF93-E092-490F-9511-EF4FD7F20597}" srcOrd="0" destOrd="0" presId="urn:microsoft.com/office/officeart/2005/8/layout/radial5"/>
    <dgm:cxn modelId="{D4E0A4BB-D3B5-4EE4-A04E-773785EF50F5}" srcId="{168DF006-0D74-4557-942F-F4B7E88755CC}" destId="{C15D3BF5-4139-48B6-B307-062D58A5EAB7}" srcOrd="0" destOrd="0" parTransId="{BD1F8CF6-A5ED-428D-B660-801D52DB16C3}" sibTransId="{6A80E3B8-A07A-4086-926E-D7ACCEC35B55}"/>
    <dgm:cxn modelId="{FD8D0DB5-17B6-4A5E-B3DF-4119F4562D5F}" type="presOf" srcId="{C15D3BF5-4139-48B6-B307-062D58A5EAB7}" destId="{B12D5D72-E141-4876-956D-F2125F05B1C4}" srcOrd="0" destOrd="0" presId="urn:microsoft.com/office/officeart/2005/8/layout/radial5"/>
    <dgm:cxn modelId="{2EBA9F47-DE85-4A26-8C6F-51841B5DC463}" srcId="{48122E06-0F4B-45B5-ADB9-99DFEECBA10C}" destId="{168DF006-0D74-4557-942F-F4B7E88755CC}" srcOrd="0" destOrd="0" parTransId="{CBDD03B3-2B8B-41CA-839C-DC930A25F684}" sibTransId="{D4CBF14D-B01C-4A82-AD3A-E8EB02C16829}"/>
    <dgm:cxn modelId="{720B6490-B17B-42E9-AC48-6F04CECE6579}" srcId="{168DF006-0D74-4557-942F-F4B7E88755CC}" destId="{B7B03DBD-AE44-47C0-887D-33417CA75D76}" srcOrd="4" destOrd="0" parTransId="{7D83F01B-D745-404C-9C5B-B8B6744ACAF6}" sibTransId="{667A40AC-EFC2-4A34-AF43-B025D2FD47AD}"/>
    <dgm:cxn modelId="{3CBC398D-FD5A-470B-B4F9-C78BAEA6CF38}" type="presOf" srcId="{7D83F01B-D745-404C-9C5B-B8B6744ACAF6}" destId="{36770EF8-1CA2-4CC7-B207-7443E87DF676}" srcOrd="1" destOrd="0" presId="urn:microsoft.com/office/officeart/2005/8/layout/radial5"/>
    <dgm:cxn modelId="{840B42AE-F227-4D34-A75E-09A999A4DE4A}" type="presOf" srcId="{82336D3F-EE7D-4A72-87DB-427A066FEEE0}" destId="{79EA046E-FFD8-428E-97D9-8084E54C1630}" srcOrd="0" destOrd="0" presId="urn:microsoft.com/office/officeart/2005/8/layout/radial5"/>
    <dgm:cxn modelId="{2A7321E6-5E64-4B75-BD10-479F7CF743DD}" type="presParOf" srcId="{015B00DF-D66B-46DE-B939-8A4C9ACA52E9}" destId="{E299B65E-B1AC-4C6B-986D-895B0A9BF5A8}" srcOrd="0" destOrd="0" presId="urn:microsoft.com/office/officeart/2005/8/layout/radial5"/>
    <dgm:cxn modelId="{7B523A16-6C10-4E79-8B40-EBBFBB863753}" type="presParOf" srcId="{015B00DF-D66B-46DE-B939-8A4C9ACA52E9}" destId="{DC65DA79-8CF8-4878-9413-7AA6FDA19172}" srcOrd="1" destOrd="0" presId="urn:microsoft.com/office/officeart/2005/8/layout/radial5"/>
    <dgm:cxn modelId="{C8F46953-3DA4-4A2F-8A13-40E93D73FBB4}" type="presParOf" srcId="{DC65DA79-8CF8-4878-9413-7AA6FDA19172}" destId="{A33560F9-EFF2-49F2-A981-E7FBCB124477}" srcOrd="0" destOrd="0" presId="urn:microsoft.com/office/officeart/2005/8/layout/radial5"/>
    <dgm:cxn modelId="{AB2536F0-2F2F-43CC-83A7-97DE713E98C8}" type="presParOf" srcId="{015B00DF-D66B-46DE-B939-8A4C9ACA52E9}" destId="{B12D5D72-E141-4876-956D-F2125F05B1C4}" srcOrd="2" destOrd="0" presId="urn:microsoft.com/office/officeart/2005/8/layout/radial5"/>
    <dgm:cxn modelId="{1A744E72-9551-43AE-9253-CDE2C7E83CAE}" type="presParOf" srcId="{015B00DF-D66B-46DE-B939-8A4C9ACA52E9}" destId="{172DDA7D-AB37-419B-8F76-D3B90CA933A7}" srcOrd="3" destOrd="0" presId="urn:microsoft.com/office/officeart/2005/8/layout/radial5"/>
    <dgm:cxn modelId="{E083723C-2F6E-4621-B38C-A41DACBA2E5B}" type="presParOf" srcId="{172DDA7D-AB37-419B-8F76-D3B90CA933A7}" destId="{871F384A-F41F-4498-ACEC-FD746D7571CA}" srcOrd="0" destOrd="0" presId="urn:microsoft.com/office/officeart/2005/8/layout/radial5"/>
    <dgm:cxn modelId="{B63622CA-9FF9-4385-B1DB-E32F630BFE9E}" type="presParOf" srcId="{015B00DF-D66B-46DE-B939-8A4C9ACA52E9}" destId="{79EA046E-FFD8-428E-97D9-8084E54C1630}" srcOrd="4" destOrd="0" presId="urn:microsoft.com/office/officeart/2005/8/layout/radial5"/>
    <dgm:cxn modelId="{CFBEDFF1-96F1-4183-A053-FC9E75327E5D}" type="presParOf" srcId="{015B00DF-D66B-46DE-B939-8A4C9ACA52E9}" destId="{B7166D05-8943-4520-85BB-E65F74364677}" srcOrd="5" destOrd="0" presId="urn:microsoft.com/office/officeart/2005/8/layout/radial5"/>
    <dgm:cxn modelId="{1C6A8BA5-8404-49AE-A9D8-118C55A18BBD}" type="presParOf" srcId="{B7166D05-8943-4520-85BB-E65F74364677}" destId="{795BFE82-C0CB-4E0E-B8C2-15AEDDE6DC6D}" srcOrd="0" destOrd="0" presId="urn:microsoft.com/office/officeart/2005/8/layout/radial5"/>
    <dgm:cxn modelId="{8B724430-9E90-4109-9EDD-06F84D054124}" type="presParOf" srcId="{015B00DF-D66B-46DE-B939-8A4C9ACA52E9}" destId="{18DABF93-E092-490F-9511-EF4FD7F20597}" srcOrd="6" destOrd="0" presId="urn:microsoft.com/office/officeart/2005/8/layout/radial5"/>
    <dgm:cxn modelId="{69B24A23-79DE-485B-BB38-382436C2CEEA}" type="presParOf" srcId="{015B00DF-D66B-46DE-B939-8A4C9ACA52E9}" destId="{2BC1143B-464A-48EF-B9CD-93D42E607552}" srcOrd="7" destOrd="0" presId="urn:microsoft.com/office/officeart/2005/8/layout/radial5"/>
    <dgm:cxn modelId="{CBF544AD-7C03-4058-B287-1887679E0A96}" type="presParOf" srcId="{2BC1143B-464A-48EF-B9CD-93D42E607552}" destId="{4B8ED31E-6E8C-4402-961E-0D7E07CBB258}" srcOrd="0" destOrd="0" presId="urn:microsoft.com/office/officeart/2005/8/layout/radial5"/>
    <dgm:cxn modelId="{19B93D04-2F63-4C8B-9FB6-6DBCF1E3AD82}" type="presParOf" srcId="{015B00DF-D66B-46DE-B939-8A4C9ACA52E9}" destId="{BAEB8D94-FD3A-4078-B61B-FC3027AEF72D}" srcOrd="8" destOrd="0" presId="urn:microsoft.com/office/officeart/2005/8/layout/radial5"/>
    <dgm:cxn modelId="{58257FA6-9F6A-4058-8EEE-7B68D754C1AD}" type="presParOf" srcId="{015B00DF-D66B-46DE-B939-8A4C9ACA52E9}" destId="{0E003B33-470D-415E-89FD-23C4C57F2142}" srcOrd="9" destOrd="0" presId="urn:microsoft.com/office/officeart/2005/8/layout/radial5"/>
    <dgm:cxn modelId="{CC44E62F-5D47-41D1-8B10-FAEB54D8AF12}" type="presParOf" srcId="{0E003B33-470D-415E-89FD-23C4C57F2142}" destId="{36770EF8-1CA2-4CC7-B207-7443E87DF676}" srcOrd="0" destOrd="0" presId="urn:microsoft.com/office/officeart/2005/8/layout/radial5"/>
    <dgm:cxn modelId="{4E8DCACB-6E52-4682-9A21-03F2DBCCA645}" type="presParOf" srcId="{015B00DF-D66B-46DE-B939-8A4C9ACA52E9}" destId="{D77B3D15-3AE2-4EEA-BED5-9B8A060BF833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40B716-73DB-4036-8286-E1D5B5A0A1C6}">
      <dsp:nvSpPr>
        <dsp:cNvPr id="0" name=""/>
        <dsp:cNvSpPr/>
      </dsp:nvSpPr>
      <dsp:spPr>
        <a:xfrm>
          <a:off x="3901873" y="905791"/>
          <a:ext cx="2154845" cy="9802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3581"/>
              </a:lnTo>
              <a:lnTo>
                <a:pt x="2154845" y="653581"/>
              </a:lnTo>
              <a:lnTo>
                <a:pt x="2154845" y="98023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E9BA79-FE5D-483A-949B-1A4F199F7668}">
      <dsp:nvSpPr>
        <dsp:cNvPr id="0" name=""/>
        <dsp:cNvSpPr/>
      </dsp:nvSpPr>
      <dsp:spPr>
        <a:xfrm>
          <a:off x="1747028" y="905791"/>
          <a:ext cx="2154845" cy="980236"/>
        </a:xfrm>
        <a:custGeom>
          <a:avLst/>
          <a:gdLst/>
          <a:ahLst/>
          <a:cxnLst/>
          <a:rect l="0" t="0" r="0" b="0"/>
          <a:pathLst>
            <a:path>
              <a:moveTo>
                <a:pt x="2154845" y="0"/>
              </a:moveTo>
              <a:lnTo>
                <a:pt x="2154845" y="653581"/>
              </a:lnTo>
              <a:lnTo>
                <a:pt x="0" y="653581"/>
              </a:lnTo>
              <a:lnTo>
                <a:pt x="0" y="98023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18DE51-6F68-4264-9C7E-22CDEBC112EB}">
      <dsp:nvSpPr>
        <dsp:cNvPr id="0" name=""/>
        <dsp:cNvSpPr/>
      </dsp:nvSpPr>
      <dsp:spPr>
        <a:xfrm>
          <a:off x="2138818" y="232455"/>
          <a:ext cx="3526110" cy="6733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31EC16-85E5-42F9-9070-76F3A92F755B}">
      <dsp:nvSpPr>
        <dsp:cNvPr id="0" name=""/>
        <dsp:cNvSpPr/>
      </dsp:nvSpPr>
      <dsp:spPr>
        <a:xfrm>
          <a:off x="2530608" y="604656"/>
          <a:ext cx="3526110" cy="6733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kern="1200" dirty="0" smtClean="0"/>
            <a:t>Деяние</a:t>
          </a:r>
          <a:endParaRPr lang="ru-RU" sz="6000" kern="1200" dirty="0"/>
        </a:p>
      </dsp:txBody>
      <dsp:txXfrm>
        <a:off x="2550329" y="624377"/>
        <a:ext cx="3486668" cy="633894"/>
      </dsp:txXfrm>
    </dsp:sp>
    <dsp:sp modelId="{6A60D73F-195B-4A1E-8D47-2ADD407CBA13}">
      <dsp:nvSpPr>
        <dsp:cNvPr id="0" name=""/>
        <dsp:cNvSpPr/>
      </dsp:nvSpPr>
      <dsp:spPr>
        <a:xfrm>
          <a:off x="-16026" y="1886027"/>
          <a:ext cx="3526110" cy="6733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7ACB4F-CA2D-4AC3-AE96-D901D12E12EC}">
      <dsp:nvSpPr>
        <dsp:cNvPr id="0" name=""/>
        <dsp:cNvSpPr/>
      </dsp:nvSpPr>
      <dsp:spPr>
        <a:xfrm>
          <a:off x="375763" y="2258228"/>
          <a:ext cx="3526110" cy="6733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Действие</a:t>
          </a:r>
          <a:endParaRPr lang="ru-RU" sz="3000" kern="1200" dirty="0"/>
        </a:p>
      </dsp:txBody>
      <dsp:txXfrm>
        <a:off x="395484" y="2277949"/>
        <a:ext cx="3486668" cy="633894"/>
      </dsp:txXfrm>
    </dsp:sp>
    <dsp:sp modelId="{16CD83C6-8F49-456B-9336-7F84985F4957}">
      <dsp:nvSpPr>
        <dsp:cNvPr id="0" name=""/>
        <dsp:cNvSpPr/>
      </dsp:nvSpPr>
      <dsp:spPr>
        <a:xfrm>
          <a:off x="4293663" y="1886027"/>
          <a:ext cx="3526110" cy="6733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FD4FDD-FFF1-4EC7-93C1-2D8E21634F42}">
      <dsp:nvSpPr>
        <dsp:cNvPr id="0" name=""/>
        <dsp:cNvSpPr/>
      </dsp:nvSpPr>
      <dsp:spPr>
        <a:xfrm>
          <a:off x="4685453" y="2258228"/>
          <a:ext cx="3526110" cy="67333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Бездействие</a:t>
          </a:r>
          <a:endParaRPr lang="ru-RU" sz="3000" kern="1200" dirty="0"/>
        </a:p>
      </dsp:txBody>
      <dsp:txXfrm>
        <a:off x="4705174" y="2277949"/>
        <a:ext cx="3486668" cy="6338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40B716-73DB-4036-8286-E1D5B5A0A1C6}">
      <dsp:nvSpPr>
        <dsp:cNvPr id="0" name=""/>
        <dsp:cNvSpPr/>
      </dsp:nvSpPr>
      <dsp:spPr>
        <a:xfrm>
          <a:off x="3540589" y="1031457"/>
          <a:ext cx="1955322" cy="8894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93064"/>
              </a:lnTo>
              <a:lnTo>
                <a:pt x="1955322" y="593064"/>
              </a:lnTo>
              <a:lnTo>
                <a:pt x="1955322" y="88947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E9BA79-FE5D-483A-949B-1A4F199F7668}">
      <dsp:nvSpPr>
        <dsp:cNvPr id="0" name=""/>
        <dsp:cNvSpPr/>
      </dsp:nvSpPr>
      <dsp:spPr>
        <a:xfrm>
          <a:off x="1585266" y="1031457"/>
          <a:ext cx="1955322" cy="889473"/>
        </a:xfrm>
        <a:custGeom>
          <a:avLst/>
          <a:gdLst/>
          <a:ahLst/>
          <a:cxnLst/>
          <a:rect l="0" t="0" r="0" b="0"/>
          <a:pathLst>
            <a:path>
              <a:moveTo>
                <a:pt x="1955322" y="0"/>
              </a:moveTo>
              <a:lnTo>
                <a:pt x="1955322" y="593064"/>
              </a:lnTo>
              <a:lnTo>
                <a:pt x="0" y="593064"/>
              </a:lnTo>
              <a:lnTo>
                <a:pt x="0" y="889473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18DE51-6F68-4264-9C7E-22CDEBC112EB}">
      <dsp:nvSpPr>
        <dsp:cNvPr id="0" name=""/>
        <dsp:cNvSpPr/>
      </dsp:nvSpPr>
      <dsp:spPr>
        <a:xfrm>
          <a:off x="1940779" y="420467"/>
          <a:ext cx="3199618" cy="6109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31EC16-85E5-42F9-9070-76F3A92F755B}">
      <dsp:nvSpPr>
        <dsp:cNvPr id="0" name=""/>
        <dsp:cNvSpPr/>
      </dsp:nvSpPr>
      <dsp:spPr>
        <a:xfrm>
          <a:off x="2296293" y="758204"/>
          <a:ext cx="3199618" cy="6109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kern="1200" dirty="0" smtClean="0"/>
            <a:t>Вина</a:t>
          </a:r>
          <a:endParaRPr lang="ru-RU" sz="6000" kern="1200" dirty="0"/>
        </a:p>
      </dsp:txBody>
      <dsp:txXfrm>
        <a:off x="2314188" y="776099"/>
        <a:ext cx="3163828" cy="575200"/>
      </dsp:txXfrm>
    </dsp:sp>
    <dsp:sp modelId="{6A60D73F-195B-4A1E-8D47-2ADD407CBA13}">
      <dsp:nvSpPr>
        <dsp:cNvPr id="0" name=""/>
        <dsp:cNvSpPr/>
      </dsp:nvSpPr>
      <dsp:spPr>
        <a:xfrm>
          <a:off x="-14542" y="1920931"/>
          <a:ext cx="3199618" cy="6109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7ACB4F-CA2D-4AC3-AE96-D901D12E12EC}">
      <dsp:nvSpPr>
        <dsp:cNvPr id="0" name=""/>
        <dsp:cNvSpPr/>
      </dsp:nvSpPr>
      <dsp:spPr>
        <a:xfrm>
          <a:off x="340970" y="2258668"/>
          <a:ext cx="3199618" cy="6109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Неосторожность</a:t>
          </a:r>
          <a:endParaRPr lang="ru-RU" sz="2700" kern="1200" dirty="0"/>
        </a:p>
      </dsp:txBody>
      <dsp:txXfrm>
        <a:off x="358865" y="2276563"/>
        <a:ext cx="3163828" cy="575200"/>
      </dsp:txXfrm>
    </dsp:sp>
    <dsp:sp modelId="{16CD83C6-8F49-456B-9336-7F84985F4957}">
      <dsp:nvSpPr>
        <dsp:cNvPr id="0" name=""/>
        <dsp:cNvSpPr/>
      </dsp:nvSpPr>
      <dsp:spPr>
        <a:xfrm>
          <a:off x="3896102" y="1920931"/>
          <a:ext cx="3199618" cy="6109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FD4FDD-FFF1-4EC7-93C1-2D8E21634F42}">
      <dsp:nvSpPr>
        <dsp:cNvPr id="0" name=""/>
        <dsp:cNvSpPr/>
      </dsp:nvSpPr>
      <dsp:spPr>
        <a:xfrm>
          <a:off x="4251615" y="2258668"/>
          <a:ext cx="3199618" cy="6109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Умысел</a:t>
          </a:r>
          <a:endParaRPr lang="ru-RU" sz="2700" kern="1200" dirty="0"/>
        </a:p>
      </dsp:txBody>
      <dsp:txXfrm>
        <a:off x="4269510" y="2276563"/>
        <a:ext cx="3163828" cy="5752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F04C1C-E71C-4042-ABC8-50C0A951C5A6}">
      <dsp:nvSpPr>
        <dsp:cNvPr id="0" name=""/>
        <dsp:cNvSpPr/>
      </dsp:nvSpPr>
      <dsp:spPr>
        <a:xfrm>
          <a:off x="3733800" y="2033743"/>
          <a:ext cx="2641690" cy="4584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9237"/>
              </a:lnTo>
              <a:lnTo>
                <a:pt x="2641690" y="229237"/>
              </a:lnTo>
              <a:lnTo>
                <a:pt x="2641690" y="4584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35BDF6-7469-44F0-89B7-D745D3D47680}">
      <dsp:nvSpPr>
        <dsp:cNvPr id="0" name=""/>
        <dsp:cNvSpPr/>
      </dsp:nvSpPr>
      <dsp:spPr>
        <a:xfrm>
          <a:off x="3688080" y="2033743"/>
          <a:ext cx="91440" cy="4584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584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4D90B0-8766-48A0-A1D7-34D459B812D0}">
      <dsp:nvSpPr>
        <dsp:cNvPr id="0" name=""/>
        <dsp:cNvSpPr/>
      </dsp:nvSpPr>
      <dsp:spPr>
        <a:xfrm>
          <a:off x="1092109" y="2033743"/>
          <a:ext cx="2641690" cy="458475"/>
        </a:xfrm>
        <a:custGeom>
          <a:avLst/>
          <a:gdLst/>
          <a:ahLst/>
          <a:cxnLst/>
          <a:rect l="0" t="0" r="0" b="0"/>
          <a:pathLst>
            <a:path>
              <a:moveTo>
                <a:pt x="2641690" y="0"/>
              </a:moveTo>
              <a:lnTo>
                <a:pt x="2641690" y="229237"/>
              </a:lnTo>
              <a:lnTo>
                <a:pt x="0" y="229237"/>
              </a:lnTo>
              <a:lnTo>
                <a:pt x="0" y="45847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5AA65C0-FAD7-4AC5-950F-B08466ADFEEA}">
      <dsp:nvSpPr>
        <dsp:cNvPr id="0" name=""/>
        <dsp:cNvSpPr/>
      </dsp:nvSpPr>
      <dsp:spPr>
        <a:xfrm>
          <a:off x="2642192" y="942136"/>
          <a:ext cx="2183215" cy="10916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000" kern="1200" dirty="0" smtClean="0"/>
            <a:t>Вред</a:t>
          </a:r>
          <a:endParaRPr lang="ru-RU" sz="6000" kern="1200" dirty="0"/>
        </a:p>
      </dsp:txBody>
      <dsp:txXfrm>
        <a:off x="2642192" y="942136"/>
        <a:ext cx="2183215" cy="1091607"/>
      </dsp:txXfrm>
    </dsp:sp>
    <dsp:sp modelId="{37A4E4AD-3852-4393-9359-E4816ED789C7}">
      <dsp:nvSpPr>
        <dsp:cNvPr id="0" name=""/>
        <dsp:cNvSpPr/>
      </dsp:nvSpPr>
      <dsp:spPr>
        <a:xfrm>
          <a:off x="501" y="2492219"/>
          <a:ext cx="2183215" cy="10916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Моральный </a:t>
          </a:r>
          <a:endParaRPr lang="ru-RU" sz="2400" kern="1200" dirty="0"/>
        </a:p>
      </dsp:txBody>
      <dsp:txXfrm>
        <a:off x="501" y="2492219"/>
        <a:ext cx="2183215" cy="1091607"/>
      </dsp:txXfrm>
    </dsp:sp>
    <dsp:sp modelId="{1E17BD5B-9AEA-443C-97E0-F69897EB1260}">
      <dsp:nvSpPr>
        <dsp:cNvPr id="0" name=""/>
        <dsp:cNvSpPr/>
      </dsp:nvSpPr>
      <dsp:spPr>
        <a:xfrm>
          <a:off x="2642192" y="2492219"/>
          <a:ext cx="2183215" cy="10916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Физический </a:t>
          </a:r>
          <a:endParaRPr lang="ru-RU" sz="2400" kern="1200" dirty="0"/>
        </a:p>
      </dsp:txBody>
      <dsp:txXfrm>
        <a:off x="2642192" y="2492219"/>
        <a:ext cx="2183215" cy="1091607"/>
      </dsp:txXfrm>
    </dsp:sp>
    <dsp:sp modelId="{03491454-E22C-48E9-920D-5170E4083613}">
      <dsp:nvSpPr>
        <dsp:cNvPr id="0" name=""/>
        <dsp:cNvSpPr/>
      </dsp:nvSpPr>
      <dsp:spPr>
        <a:xfrm>
          <a:off x="5283883" y="2492219"/>
          <a:ext cx="2183215" cy="109160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Материальный</a:t>
          </a:r>
          <a:endParaRPr lang="ru-RU" sz="2400" kern="1200" dirty="0"/>
        </a:p>
      </dsp:txBody>
      <dsp:txXfrm>
        <a:off x="5283883" y="2492219"/>
        <a:ext cx="2183215" cy="109160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D92611-E5A7-4911-9AB8-82B14682EDB2}">
      <dsp:nvSpPr>
        <dsp:cNvPr id="0" name=""/>
        <dsp:cNvSpPr/>
      </dsp:nvSpPr>
      <dsp:spPr>
        <a:xfrm>
          <a:off x="1018711" y="0"/>
          <a:ext cx="6192177" cy="2476871"/>
        </a:xfrm>
        <a:prstGeom prst="leftRightRibb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31B90D-4AC8-451F-85FE-4F9B57F6114C}">
      <dsp:nvSpPr>
        <dsp:cNvPr id="0" name=""/>
        <dsp:cNvSpPr/>
      </dsp:nvSpPr>
      <dsp:spPr>
        <a:xfrm>
          <a:off x="1761772" y="433452"/>
          <a:ext cx="2043418" cy="1213666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232" rIns="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Преступление </a:t>
          </a:r>
          <a:endParaRPr lang="ru-RU" sz="2200" b="1" kern="1200" dirty="0"/>
        </a:p>
      </dsp:txBody>
      <dsp:txXfrm>
        <a:off x="1761772" y="433452"/>
        <a:ext cx="2043418" cy="1213666"/>
      </dsp:txXfrm>
    </dsp:sp>
    <dsp:sp modelId="{63779B60-43F5-4988-BD8E-45D12CC03CCB}">
      <dsp:nvSpPr>
        <dsp:cNvPr id="0" name=""/>
        <dsp:cNvSpPr/>
      </dsp:nvSpPr>
      <dsp:spPr>
        <a:xfrm>
          <a:off x="4114800" y="829751"/>
          <a:ext cx="2414949" cy="1213666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8232" rIns="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Проступок</a:t>
          </a:r>
          <a:endParaRPr lang="ru-RU" sz="2200" b="1" kern="1200" dirty="0"/>
        </a:p>
      </dsp:txBody>
      <dsp:txXfrm>
        <a:off x="4114800" y="829751"/>
        <a:ext cx="2414949" cy="121366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99B65E-B1AC-4C6B-986D-895B0A9BF5A8}">
      <dsp:nvSpPr>
        <dsp:cNvPr id="0" name=""/>
        <dsp:cNvSpPr/>
      </dsp:nvSpPr>
      <dsp:spPr>
        <a:xfrm>
          <a:off x="3182159" y="1794519"/>
          <a:ext cx="1279316" cy="127931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Виды</a:t>
          </a:r>
          <a:endParaRPr lang="ru-RU" sz="2600" kern="1200" dirty="0"/>
        </a:p>
      </dsp:txBody>
      <dsp:txXfrm>
        <a:off x="3369510" y="1981870"/>
        <a:ext cx="904614" cy="904614"/>
      </dsp:txXfrm>
    </dsp:sp>
    <dsp:sp modelId="{DC65DA79-8CF8-4878-9413-7AA6FDA19172}">
      <dsp:nvSpPr>
        <dsp:cNvPr id="0" name=""/>
        <dsp:cNvSpPr/>
      </dsp:nvSpPr>
      <dsp:spPr>
        <a:xfrm rot="16200000">
          <a:off x="3736690" y="1421237"/>
          <a:ext cx="170253" cy="4349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3762228" y="1533768"/>
        <a:ext cx="119177" cy="260981"/>
      </dsp:txXfrm>
    </dsp:sp>
    <dsp:sp modelId="{B12D5D72-E141-4876-956D-F2125F05B1C4}">
      <dsp:nvSpPr>
        <dsp:cNvPr id="0" name=""/>
        <dsp:cNvSpPr/>
      </dsp:nvSpPr>
      <dsp:spPr>
        <a:xfrm>
          <a:off x="2764296" y="-190503"/>
          <a:ext cx="2115042" cy="16637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Уголовная </a:t>
          </a:r>
          <a:endParaRPr lang="ru-RU" sz="2000" kern="1200" dirty="0"/>
        </a:p>
      </dsp:txBody>
      <dsp:txXfrm>
        <a:off x="3074037" y="53153"/>
        <a:ext cx="1495560" cy="1176477"/>
      </dsp:txXfrm>
    </dsp:sp>
    <dsp:sp modelId="{172DDA7D-AB37-419B-8F76-D3B90CA933A7}">
      <dsp:nvSpPr>
        <dsp:cNvPr id="0" name=""/>
        <dsp:cNvSpPr/>
      </dsp:nvSpPr>
      <dsp:spPr>
        <a:xfrm rot="20855966">
          <a:off x="4507997" y="2048664"/>
          <a:ext cx="156051" cy="4349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4508543" y="2140684"/>
        <a:ext cx="109236" cy="260981"/>
      </dsp:txXfrm>
    </dsp:sp>
    <dsp:sp modelId="{79EA046E-FFD8-428E-97D9-8084E54C1630}">
      <dsp:nvSpPr>
        <dsp:cNvPr id="0" name=""/>
        <dsp:cNvSpPr/>
      </dsp:nvSpPr>
      <dsp:spPr>
        <a:xfrm>
          <a:off x="4546843" y="1036710"/>
          <a:ext cx="3694447" cy="16637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Административная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5087882" y="1280366"/>
        <a:ext cx="2612369" cy="1176477"/>
      </dsp:txXfrm>
    </dsp:sp>
    <dsp:sp modelId="{B7166D05-8943-4520-85BB-E65F74364677}">
      <dsp:nvSpPr>
        <dsp:cNvPr id="0" name=""/>
        <dsp:cNvSpPr/>
      </dsp:nvSpPr>
      <dsp:spPr>
        <a:xfrm rot="2403110">
          <a:off x="4364856" y="2785165"/>
          <a:ext cx="266392" cy="4349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4374228" y="2846445"/>
        <a:ext cx="186474" cy="260981"/>
      </dsp:txXfrm>
    </dsp:sp>
    <dsp:sp modelId="{18DABF93-E092-490F-9511-EF4FD7F20597}">
      <dsp:nvSpPr>
        <dsp:cNvPr id="0" name=""/>
        <dsp:cNvSpPr/>
      </dsp:nvSpPr>
      <dsp:spPr>
        <a:xfrm>
          <a:off x="3880049" y="3052677"/>
          <a:ext cx="3334217" cy="16637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Дисциплинарная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4368334" y="3296333"/>
        <a:ext cx="2357647" cy="1176477"/>
      </dsp:txXfrm>
    </dsp:sp>
    <dsp:sp modelId="{2BC1143B-464A-48EF-B9CD-93D42E607552}">
      <dsp:nvSpPr>
        <dsp:cNvPr id="0" name=""/>
        <dsp:cNvSpPr/>
      </dsp:nvSpPr>
      <dsp:spPr>
        <a:xfrm rot="8222944">
          <a:off x="3078632" y="2799115"/>
          <a:ext cx="235080" cy="4349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3139704" y="2862081"/>
        <a:ext cx="164556" cy="260981"/>
      </dsp:txXfrm>
    </dsp:sp>
    <dsp:sp modelId="{BAEB8D94-FD3A-4078-B61B-FC3027AEF72D}">
      <dsp:nvSpPr>
        <dsp:cNvPr id="0" name=""/>
        <dsp:cNvSpPr/>
      </dsp:nvSpPr>
      <dsp:spPr>
        <a:xfrm>
          <a:off x="782365" y="3052677"/>
          <a:ext cx="2962844" cy="16637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Материальная 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1216263" y="3296333"/>
        <a:ext cx="2095048" cy="1176477"/>
      </dsp:txXfrm>
    </dsp:sp>
    <dsp:sp modelId="{0E003B33-470D-415E-89FD-23C4C57F2142}">
      <dsp:nvSpPr>
        <dsp:cNvPr id="0" name=""/>
        <dsp:cNvSpPr/>
      </dsp:nvSpPr>
      <dsp:spPr>
        <a:xfrm rot="11697545">
          <a:off x="2916315" y="2002509"/>
          <a:ext cx="207734" cy="434967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2977579" y="2097545"/>
        <a:ext cx="145414" cy="260981"/>
      </dsp:txXfrm>
    </dsp:sp>
    <dsp:sp modelId="{D77B3D15-3AE2-4EEA-BED5-9B8A060BF833}">
      <dsp:nvSpPr>
        <dsp:cNvPr id="0" name=""/>
        <dsp:cNvSpPr/>
      </dsp:nvSpPr>
      <dsp:spPr>
        <a:xfrm>
          <a:off x="506184" y="1036911"/>
          <a:ext cx="2399191" cy="166378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Гражданская </a:t>
          </a:r>
          <a:endParaRPr lang="ru-RU" sz="2000" kern="1200" dirty="0"/>
        </a:p>
      </dsp:txBody>
      <dsp:txXfrm>
        <a:off x="857537" y="1280567"/>
        <a:ext cx="1696485" cy="11764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884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5170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1630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1280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6542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50577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0472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811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4067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8235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219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21.09.2022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97833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364" y="141081"/>
            <a:ext cx="8363272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Проверка темы «Правоотношения»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72816"/>
            <a:ext cx="9144000" cy="5184576"/>
          </a:xfrm>
        </p:spPr>
        <p:txBody>
          <a:bodyPr>
            <a:normAutofit/>
          </a:bodyPr>
          <a:lstStyle/>
          <a:p>
            <a:pPr marL="550926" indent="-514350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Определи черты сходства и черты отличия между социальными и правовыми отношениями</a:t>
            </a:r>
          </a:p>
          <a:p>
            <a:pPr marL="550926" indent="-514350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marL="550926" indent="-514350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marL="550926" indent="-514350">
              <a:buAutoNum type="arabicPeriod"/>
            </a:pPr>
            <a:endParaRPr lang="ru-RU" sz="1400" dirty="0" smtClean="0">
              <a:solidFill>
                <a:schemeClr val="bg1"/>
              </a:solidFill>
            </a:endParaRPr>
          </a:p>
          <a:p>
            <a:pPr marL="816102" lvl="1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Возникают между людьми</a:t>
            </a:r>
          </a:p>
          <a:p>
            <a:pPr marL="816102" lvl="1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Регулируются нормами права</a:t>
            </a:r>
          </a:p>
          <a:p>
            <a:pPr marL="816102" lvl="1" indent="-514350">
              <a:buFont typeface="+mj-lt"/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Взаимодействие между участниками отношения</a:t>
            </a:r>
          </a:p>
          <a:p>
            <a:pPr marL="816102" lvl="1" indent="-514350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Участники имеют юридические права и обязанности</a:t>
            </a:r>
          </a:p>
          <a:p>
            <a:pPr marL="816102" lvl="1" indent="-514350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Обеспечение силой государства</a:t>
            </a:r>
          </a:p>
          <a:p>
            <a:pPr marL="816102" lvl="1" indent="-514350">
              <a:buAutoNum type="arabicPeriod"/>
            </a:pPr>
            <a:r>
              <a:rPr lang="ru-RU" dirty="0" smtClean="0">
                <a:solidFill>
                  <a:schemeClr val="bg1"/>
                </a:solidFill>
              </a:rPr>
              <a:t>Регулировка социальными нормами</a:t>
            </a:r>
          </a:p>
          <a:p>
            <a:pPr marL="550926" indent="-514350"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788024" y="2420888"/>
          <a:ext cx="3600400" cy="7416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Черты сходства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Черты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отличия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Противоправность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26876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7584" y="4509120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Константин не уплатил налог на имущество</a:t>
            </a:r>
          </a:p>
          <a:p>
            <a:pPr marL="342900" indent="-342900">
              <a:buAutoNum type="arabicPeriod"/>
            </a:pPr>
            <a:r>
              <a:rPr lang="ru-RU" dirty="0" smtClean="0"/>
              <a:t>При переходе улицы Анна нарушила правила дорожного движения</a:t>
            </a:r>
          </a:p>
          <a:p>
            <a:pPr marL="342900" indent="-342900">
              <a:buAutoNum type="arabicPeriod"/>
            </a:pPr>
            <a:r>
              <a:rPr lang="ru-RU" dirty="0" smtClean="0"/>
              <a:t>Андрей расширил свой дачный участок, захватив без соответствующих документов соседний участок</a:t>
            </a:r>
          </a:p>
          <a:p>
            <a:pPr marL="342900" indent="-342900">
              <a:buAutoNum type="arabicPeriod"/>
            </a:pPr>
            <a:r>
              <a:rPr lang="ru-RU" dirty="0" smtClean="0"/>
              <a:t>Матвей проехал в автобусе без билета</a:t>
            </a:r>
          </a:p>
          <a:p>
            <a:pPr marL="342900" indent="-342900">
              <a:buAutoNum type="arabicPeriod"/>
            </a:pPr>
            <a:r>
              <a:rPr lang="ru-RU" dirty="0" smtClean="0"/>
              <a:t>Игорь замыслил драку с мальчиком из соседнего дома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Виновность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27584" y="5085184"/>
            <a:ext cx="7776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800" dirty="0" smtClean="0"/>
              <a:t>	Предложи по два примера правонарушения, совершенного по неосторожности и умышленно.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Общественная опасность</a:t>
            </a:r>
            <a:endParaRPr lang="ru-RU" dirty="0"/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467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правонарушений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24768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971600" y="4365104"/>
          <a:ext cx="717612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920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2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920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2400" b="1" i="0" dirty="0" smtClean="0">
                          <a:latin typeface="Arial" pitchFamily="34" charset="0"/>
                          <a:cs typeface="Arial" pitchFamily="34" charset="0"/>
                        </a:rPr>
                        <a:t>Общее</a:t>
                      </a:r>
                      <a:endParaRPr lang="ru-RU" sz="2400" b="1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i="0" dirty="0" smtClean="0">
                          <a:latin typeface="Arial" pitchFamily="34" charset="0"/>
                          <a:cs typeface="Arial" pitchFamily="34" charset="0"/>
                        </a:rPr>
                        <a:t>Различия</a:t>
                      </a:r>
                      <a:endParaRPr lang="ru-RU" sz="2400" b="1" i="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 smtClean="0">
                          <a:latin typeface="Arial" pitchFamily="34" charset="0"/>
                          <a:cs typeface="Arial" pitchFamily="34" charset="0"/>
                        </a:rPr>
                        <a:t>Преступление </a:t>
                      </a:r>
                      <a:endParaRPr lang="ru-RU" sz="24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 smtClean="0">
                          <a:latin typeface="Arial" pitchFamily="34" charset="0"/>
                          <a:cs typeface="Arial" pitchFamily="34" charset="0"/>
                        </a:rPr>
                        <a:t>Проступок</a:t>
                      </a:r>
                      <a:endParaRPr lang="ru-RU" sz="24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i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b="1" i="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b="1" i="1" dirty="0" smtClean="0"/>
              <a:t>	Преступление</a:t>
            </a:r>
            <a:r>
              <a:rPr lang="ru-RU" dirty="0" smtClean="0"/>
              <a:t> – виновно совершенное общественно </a:t>
            </a:r>
            <a:r>
              <a:rPr lang="ru-RU" u="sng" dirty="0" smtClean="0"/>
              <a:t>опасное</a:t>
            </a:r>
            <a:r>
              <a:rPr lang="ru-RU" dirty="0" smtClean="0"/>
              <a:t> деяние, </a:t>
            </a:r>
            <a:r>
              <a:rPr lang="ru-RU" u="sng" dirty="0" smtClean="0"/>
              <a:t>запрещенное</a:t>
            </a:r>
            <a:r>
              <a:rPr lang="ru-RU" dirty="0" smtClean="0"/>
              <a:t> УК РФ под угрозой </a:t>
            </a:r>
            <a:r>
              <a:rPr lang="ru-RU" u="sng" dirty="0" smtClean="0"/>
              <a:t>наказания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Приготовление к преступлению!</a:t>
            </a:r>
          </a:p>
          <a:p>
            <a:r>
              <a:rPr lang="ru-RU" dirty="0" smtClean="0"/>
              <a:t>С 16 лет</a:t>
            </a:r>
          </a:p>
          <a:p>
            <a:r>
              <a:rPr lang="ru-RU" dirty="0" smtClean="0"/>
              <a:t>С 14 лет! Стр. 88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4000" b="1" i="1" dirty="0" smtClean="0"/>
              <a:t>Проступок</a:t>
            </a:r>
            <a:r>
              <a:rPr lang="ru-RU" dirty="0" smtClean="0"/>
              <a:t> – виновное, общественно опасное, противоправное деяние.</a:t>
            </a:r>
          </a:p>
          <a:p>
            <a:r>
              <a:rPr lang="ru-RU" dirty="0" smtClean="0"/>
              <a:t>Меньшая степень общественной опасности.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dirty="0" smtClean="0"/>
              <a:t>Определи преступления и проступки</a:t>
            </a:r>
          </a:p>
          <a:p>
            <a:pPr marL="514350" indent="-514350">
              <a:buAutoNum type="arabicPeriod"/>
            </a:pPr>
            <a:r>
              <a:rPr lang="ru-RU" dirty="0" smtClean="0"/>
              <a:t>Употребление наркотических средств без назначения врача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Нарушение неприкосновенности частной жизни</a:t>
            </a:r>
          </a:p>
          <a:p>
            <a:pPr marL="514350" indent="-514350">
              <a:buAutoNum type="arabicPeriod"/>
            </a:pPr>
            <a:r>
              <a:rPr lang="ru-RU" dirty="0" smtClean="0"/>
              <a:t>Нарушение правил пользования электроэнергией в быту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Препятствие осуществлению избирательного права</a:t>
            </a:r>
          </a:p>
          <a:p>
            <a:pPr marL="514350" indent="-514350">
              <a:buAutoNum type="arabicPeriod"/>
            </a:pPr>
            <a:r>
              <a:rPr lang="ru-RU" dirty="0" smtClean="0"/>
              <a:t>Уклонение от возмещения имущественного ущерба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Разглашение тайны усыновления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534400" cy="147903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Юридическая ответственность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332037"/>
            <a:ext cx="8229600" cy="45259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Качество гражданина, правовая культура гражданина;</a:t>
            </a:r>
          </a:p>
          <a:p>
            <a:r>
              <a:rPr lang="ru-RU" sz="4000" dirty="0" smtClean="0"/>
              <a:t>Применение мер государственного принуждения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юридической ответственности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91264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Установите соответствие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2348880"/>
          <a:ext cx="8568952" cy="411480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6405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760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Характеристика 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Виды юридической ответственности 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Предполагает восстановление нарушенных имущественных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и неимущественных прав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Гражданская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Наступает за задержку выплаты заработной платы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Б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Административная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Основные меры взыскания: замечание, выговор, увольнение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Дисциплинарная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Возникает за нарушение договорных обязательств имущественного характера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Г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Материальная 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Предусматривает такие виды наказаний, как штраф,</a:t>
                      </a:r>
                      <a:r>
                        <a:rPr lang="ru-RU" baseline="0" dirty="0" smtClean="0">
                          <a:solidFill>
                            <a:schemeClr val="bg1"/>
                          </a:solidFill>
                        </a:rPr>
                        <a:t> конфискация, лишение специального права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Презумпция невиновности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«Презумпция» - «предположение»</a:t>
            </a:r>
          </a:p>
          <a:p>
            <a:pPr>
              <a:buNone/>
            </a:pPr>
            <a:r>
              <a:rPr lang="ru-RU" dirty="0" smtClean="0"/>
              <a:t>	Обвиняемый считается невиновным пока его вина не будет доказана.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76672"/>
            <a:ext cx="8640960" cy="5649491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2. Какой элемент НЕ включен в систему правоотношений?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А) субъект		Б) предмет		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В) объект			Г) содержание</a:t>
            </a:r>
          </a:p>
          <a:p>
            <a:pPr>
              <a:buNone/>
            </a:pPr>
            <a:endParaRPr lang="ru-RU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3. Субъектами правоотношений могут быть лица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А) физические			Б) химические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В) гражданские		Г) юридические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7200" dirty="0" smtClean="0"/>
              <a:t>§ 10 читать</a:t>
            </a:r>
          </a:p>
          <a:p>
            <a:pPr>
              <a:buNone/>
            </a:pPr>
            <a:r>
              <a:rPr lang="ru-RU" sz="7200" dirty="0" smtClean="0"/>
              <a:t>Учить конспект</a:t>
            </a:r>
          </a:p>
          <a:p>
            <a:pPr>
              <a:buNone/>
            </a:pPr>
            <a:r>
              <a:rPr lang="ru-RU" sz="7200" dirty="0" smtClean="0"/>
              <a:t>Задание 1-2 стр. 93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147248" cy="572149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4. Соотнеси элемент правоотношений и его характеристику</a:t>
            </a:r>
          </a:p>
          <a:p>
            <a:pPr lvl="0">
              <a:buNone/>
            </a:pPr>
            <a:r>
              <a:rPr lang="ru-RU" dirty="0" smtClean="0">
                <a:solidFill>
                  <a:schemeClr val="bg1"/>
                </a:solidFill>
              </a:rPr>
              <a:t>А) субъект		1) То, из-за чего 						возникает 						правоотношение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Б) содержание		2) Участник 							правоотношения</a:t>
            </a:r>
          </a:p>
          <a:p>
            <a:pPr lvl="0">
              <a:buNone/>
            </a:pPr>
            <a:r>
              <a:rPr lang="ru-RU" dirty="0" smtClean="0">
                <a:solidFill>
                  <a:schemeClr val="bg1"/>
                </a:solidFill>
              </a:rPr>
              <a:t>В) объект			3) Права и обязанности 					участников 						правоотношения</a:t>
            </a:r>
          </a:p>
          <a:p>
            <a:pPr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5. Реши задачу.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Определите элементы правоотношений в задаче: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	Гражданин М. потерял кошелек с деньгами, поэтому вынужден был ехать домой на электричке без билета. Вошедшие контролеры потребовали заплатить штраф.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6. Распредели в таблице верные ответы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85800" y="2011363"/>
          <a:ext cx="7772400" cy="7416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86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Физические лица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marL="95172" marR="95172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Юридические лица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 marL="95172" marR="951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95172" marR="95172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172" marR="9517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2780928"/>
            <a:ext cx="777686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гражданин, 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Носковская школа школа, 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профсоюз железнодорожников, 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иностранец, 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фонд помощи бездомным животным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solidFill>
                  <a:schemeClr val="bg1"/>
                </a:solidFill>
              </a:rPr>
              <a:t>беженец из Сирии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7. Выполни задание по вариантам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2722" y="1827112"/>
            <a:ext cx="4042792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Вариант 1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Напиши термин – правоспособность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1"/>
                </a:solidFill>
              </a:rPr>
              <a:t>Напиши, когда для </a:t>
            </a:r>
            <a:r>
              <a:rPr lang="ru-RU" sz="3200" u="sng" dirty="0" smtClean="0">
                <a:solidFill>
                  <a:schemeClr val="bg1"/>
                </a:solidFill>
              </a:rPr>
              <a:t>физических ли</a:t>
            </a:r>
            <a:r>
              <a:rPr lang="ru-RU" sz="3200" dirty="0" smtClean="0">
                <a:solidFill>
                  <a:schemeClr val="bg1"/>
                </a:solidFill>
              </a:rPr>
              <a:t>ц возникает правоспособность и дееспособность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788024" y="1628800"/>
            <a:ext cx="4042792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3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716016" y="1827834"/>
            <a:ext cx="4042792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420624" marR="0" lvl="0" indent="-38404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Вариант 2 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Напиши термин – дееспособность</a:t>
            </a:r>
          </a:p>
          <a:p>
            <a:pPr marL="420624" marR="0" lvl="0" indent="-38404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Напиши, когда для </a:t>
            </a:r>
            <a:r>
              <a:rPr kumimoji="0" lang="ru-RU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юридических лиц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возникает правоспособность и дееспособность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Правонарушения и юридическая ответственность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76672"/>
            <a:ext cx="6480048" cy="17526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Незнание закона не освобождает от ответственности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Правонарушение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00200"/>
            <a:ext cx="864096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tabLst>
                <a:tab pos="538163" algn="l"/>
              </a:tabLst>
            </a:pPr>
            <a:r>
              <a:rPr lang="ru-RU" sz="6000" dirty="0" smtClean="0"/>
              <a:t> Нарушение норм права;</a:t>
            </a:r>
          </a:p>
          <a:p>
            <a:pPr marL="0" indent="0">
              <a:tabLst>
                <a:tab pos="538163" algn="l"/>
              </a:tabLst>
            </a:pPr>
            <a:r>
              <a:rPr lang="ru-RU" sz="6000" dirty="0" smtClean="0"/>
              <a:t> Противоправное поведение гражданина или должностного лица;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Признаки правонарушения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600200"/>
          <a:ext cx="8424936" cy="4891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0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04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2124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56226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Признак</a:t>
                      </a:r>
                      <a:endParaRPr lang="ru-RU" dirty="0"/>
                    </a:p>
                  </a:txBody>
                  <a:tcPr marL="82974" marR="8297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Характеристика</a:t>
                      </a:r>
                      <a:endParaRPr lang="ru-RU" dirty="0"/>
                    </a:p>
                  </a:txBody>
                  <a:tcPr marL="82974" marR="8297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1</a:t>
                      </a:r>
                      <a:endParaRPr lang="ru-RU" sz="4000" dirty="0"/>
                    </a:p>
                  </a:txBody>
                  <a:tcPr marL="82974" marR="8297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Противоправность</a:t>
                      </a:r>
                      <a:endParaRPr lang="ru-RU" sz="3200" dirty="0"/>
                    </a:p>
                  </a:txBody>
                  <a:tcPr marL="82974" marR="8297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 marL="82974" marR="8297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2</a:t>
                      </a:r>
                      <a:endParaRPr lang="ru-RU" sz="4000" dirty="0"/>
                    </a:p>
                  </a:txBody>
                  <a:tcPr marL="82974" marR="8297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Виновность</a:t>
                      </a:r>
                      <a:endParaRPr lang="ru-RU" sz="3200" dirty="0"/>
                    </a:p>
                  </a:txBody>
                  <a:tcPr marL="82974" marR="8297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 marL="82974" marR="8297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3</a:t>
                      </a:r>
                      <a:endParaRPr lang="ru-RU" sz="4000" dirty="0"/>
                    </a:p>
                  </a:txBody>
                  <a:tcPr marL="82974" marR="8297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Общественная опасность</a:t>
                      </a:r>
                      <a:endParaRPr lang="ru-RU" sz="3200" dirty="0"/>
                    </a:p>
                  </a:txBody>
                  <a:tcPr marL="82974" marR="8297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 marL="82974" marR="8297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6226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4</a:t>
                      </a:r>
                      <a:endParaRPr lang="ru-RU" sz="4000" dirty="0"/>
                    </a:p>
                  </a:txBody>
                  <a:tcPr marL="82974" marR="82974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Наказуемость</a:t>
                      </a:r>
                      <a:endParaRPr lang="ru-RU" sz="3200" dirty="0"/>
                    </a:p>
                  </a:txBody>
                  <a:tcPr marL="82974" marR="8297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ru-RU" sz="4000" dirty="0"/>
                    </a:p>
                  </a:txBody>
                  <a:tcPr marL="82974" marR="82974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0" y="2708920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А) Психологическое отношение субъекта к правонарушению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3573016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Б) Наступление юридической ответственности за совершение любого правонарушения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4509120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В) Прямое нарушение прямого запрета, неисполнение возложенных на субъекта обязанностей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0" y="5661248"/>
            <a:ext cx="40324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Г) Причинение вреда интересам личности, общества, государства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хническая">
  <a:themeElements>
    <a:clrScheme name="Другая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FF6600"/>
      </a:accent1>
      <a:accent2>
        <a:srgbClr val="FFFF00"/>
      </a:accent2>
      <a:accent3>
        <a:srgbClr val="FF9900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каймление">
  <a:themeElements>
    <a:clrScheme name="Окаймление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Окаймление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каймлени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136</TotalTime>
  <Words>419</Words>
  <Application>Microsoft Office PowerPoint</Application>
  <PresentationFormat>Экран (4:3)</PresentationFormat>
  <Paragraphs>145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Corbel</vt:lpstr>
      <vt:lpstr>Franklin Gothic Book</vt:lpstr>
      <vt:lpstr>Wingdings</vt:lpstr>
      <vt:lpstr>Wingdings 2</vt:lpstr>
      <vt:lpstr>Техническая</vt:lpstr>
      <vt:lpstr>Окаймление</vt:lpstr>
      <vt:lpstr>Проверка темы «Правоотношения»</vt:lpstr>
      <vt:lpstr>Презентация PowerPoint</vt:lpstr>
      <vt:lpstr>Презентация PowerPoint</vt:lpstr>
      <vt:lpstr>5. Реши задачу. </vt:lpstr>
      <vt:lpstr>6. Распредели в таблице верные ответы</vt:lpstr>
      <vt:lpstr>7. Выполни задание по вариантам</vt:lpstr>
      <vt:lpstr>Правонарушения и юридическая ответственность</vt:lpstr>
      <vt:lpstr>Правонарушение</vt:lpstr>
      <vt:lpstr>Признаки правонарушения</vt:lpstr>
      <vt:lpstr>Противоправность</vt:lpstr>
      <vt:lpstr>Виновность</vt:lpstr>
      <vt:lpstr>Общественная опасность</vt:lpstr>
      <vt:lpstr>Виды правонарушений</vt:lpstr>
      <vt:lpstr>Презентация PowerPoint</vt:lpstr>
      <vt:lpstr>Задание</vt:lpstr>
      <vt:lpstr>Юридическая ответственность</vt:lpstr>
      <vt:lpstr>Виды юридической ответственности</vt:lpstr>
      <vt:lpstr>Задание </vt:lpstr>
      <vt:lpstr>Презумпция невиновности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Правонарушения и юридическая ответственность</dc:title>
  <dc:creator>SSD</dc:creator>
  <cp:lastModifiedBy>Пользователь Windows</cp:lastModifiedBy>
  <cp:revision>19</cp:revision>
  <dcterms:created xsi:type="dcterms:W3CDTF">2017-01-21T14:31:20Z</dcterms:created>
  <dcterms:modified xsi:type="dcterms:W3CDTF">2022-09-20T20:52:57Z</dcterms:modified>
</cp:coreProperties>
</file>