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1" r:id="rId3"/>
    <p:sldId id="292" r:id="rId4"/>
    <p:sldId id="296" r:id="rId5"/>
    <p:sldId id="295" r:id="rId6"/>
    <p:sldId id="299" r:id="rId7"/>
    <p:sldId id="294" r:id="rId8"/>
    <p:sldId id="293" r:id="rId9"/>
    <p:sldId id="297" r:id="rId10"/>
    <p:sldId id="273" r:id="rId11"/>
    <p:sldId id="28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386E3F-A9C7-56A6-6235-E748698FE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184"/>
            <a:ext cx="9144000" cy="6858000"/>
          </a:xfrm>
          <a:prstGeom prst="rect">
            <a:avLst/>
          </a:prstGeom>
        </p:spPr>
      </p:pic>
      <p:pic>
        <p:nvPicPr>
          <p:cNvPr id="2053" name="Picture 5" descr="C:\Users\Ольга\Desktop\70 лет победе\oe_0776a0801db342b3a6a8b8fca19ac3f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6074"/>
            <a:ext cx="9144000" cy="203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DCC4B5-A018-7CFE-7620-549D727D6BDE}"/>
              </a:ext>
            </a:extLst>
          </p:cNvPr>
          <p:cNvSpPr txBox="1"/>
          <p:nvPr/>
        </p:nvSpPr>
        <p:spPr>
          <a:xfrm>
            <a:off x="827584" y="764704"/>
            <a:ext cx="712879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i="1" dirty="0">
                <a:solidFill>
                  <a:schemeClr val="bg1"/>
                </a:solidFill>
                <a:latin typeface="Gabriola" panose="04040605051002020D02" pitchFamily="82" charset="0"/>
              </a:rPr>
              <a:t>Читаем с детьми о войне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2D7C4F4-A767-50F0-7861-9A0D0A9CA9F2}"/>
              </a:ext>
            </a:extLst>
          </p:cNvPr>
          <p:cNvSpPr/>
          <p:nvPr/>
        </p:nvSpPr>
        <p:spPr>
          <a:xfrm>
            <a:off x="5592752" y="5777734"/>
            <a:ext cx="3563888" cy="11090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Учитель начальных классов: Шолохова Татьяна Александровна</a:t>
            </a:r>
          </a:p>
          <a:p>
            <a:pPr algn="ctr"/>
            <a:r>
              <a:rPr lang="ru-RU" dirty="0"/>
              <a:t>Гимназия№49 Приморского района г. Санкт-Петербурга</a:t>
            </a:r>
          </a:p>
        </p:txBody>
      </p:sp>
    </p:spTree>
    <p:extLst>
      <p:ext uri="{BB962C8B-B14F-4D97-AF65-F5344CB8AC3E}">
        <p14:creationId xmlns:p14="http://schemas.microsoft.com/office/powerpoint/2010/main" val="107435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A43EA2-4F72-7A83-6F62-0F5DBB553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" y="0"/>
            <a:ext cx="907084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144524" y="792088"/>
            <a:ext cx="42484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sng" strike="noStrike" kern="0" cap="none" spc="-100" normalizeH="0" baseline="0" noProof="0" dirty="0">
                <a:ln w="3200">
                  <a:solidFill>
                    <a:srgbClr val="212745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Ю. М. Корольков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u="sng" kern="0" spc="-100" dirty="0">
                <a:ln w="3200">
                  <a:solidFill>
                    <a:srgbClr val="212745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kumimoji="0" lang="ru-RU" sz="2600" b="1" i="0" u="sng" strike="noStrike" kern="0" cap="none" spc="-100" normalizeH="0" baseline="0" noProof="0" dirty="0">
                <a:ln w="3200">
                  <a:solidFill>
                    <a:srgbClr val="212745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Партизан Лёня Голиков»</a:t>
            </a:r>
            <a:endParaRPr kumimoji="0" lang="ru-RU" sz="2600" b="0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7928" y="1853034"/>
            <a:ext cx="43924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Великой Отечественной войны, когда фашисты вторглись на новгородскую землю, Леня Голиков встал в ряды народных мстителей. Не раз ходил он в опасные разведки, добывая важные сведения о расположении фашистских частей, вместе с партизанами подрывал вражеские поезда с боеприпасами, разрушал мосты, дороги... </a:t>
            </a:r>
          </a:p>
          <a:p>
            <a:pPr lvl="0"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 Леня Голиков в одном из сражений с гитлеровцами. Посмертно ему было присвоено звание Героя Советского Союза.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B9FEC4-A794-01C8-0882-C8DB44CF5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97983">
            <a:off x="-124801" y="1950263"/>
            <a:ext cx="4860032" cy="3645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92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ED1D4E-EF76-8AAB-0EFE-448674A781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2" y="23336"/>
            <a:ext cx="907084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7524" y="1628800"/>
            <a:ext cx="856895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0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дает детям чтение столь серьезной и, в определенной степени, тяжелой для них литературы? Именно благодаря произведениям авторов – современников страшного военного времени, мы и наши дети можем представить себе события тех лет, узнать о трагических судьбах людей, о мужестве и героизме, проявленном защитниками Отечества ,о подвигах совсем ещё юных героев. И, конечно же, лучшие книги о войне воспитывают в юных слушателях  дух патриотизма; дают представление о Великой Отечественной войне; учат ценить мир и любить дом, семью, близких. Сколь ни было бы далеко прошлое, память о нем важна: ребята, став взрослыми, должны сделать все для того, чтобы трагические страницы истории никогда не повторились в жизни народа. </a:t>
            </a:r>
          </a:p>
          <a:p>
            <a:pPr lvl="0" algn="ctr">
              <a:defRPr/>
            </a:pPr>
            <a:r>
              <a:rPr lang="ru-RU" sz="2800" b="1" i="1" u="sng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детям о войне!!!</a:t>
            </a:r>
          </a:p>
        </p:txBody>
      </p:sp>
    </p:spTree>
    <p:extLst>
      <p:ext uri="{BB962C8B-B14F-4D97-AF65-F5344CB8AC3E}">
        <p14:creationId xmlns:p14="http://schemas.microsoft.com/office/powerpoint/2010/main" val="375817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85B90A-798B-F891-00EB-450A5F864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72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2348880"/>
            <a:ext cx="69847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о прошедшей войне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 храним в наших сердцах!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Маленькие граждане нашей страны должны знать ее героические страницы и гордиться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Родиной и подвигами своего народа.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лассические художественные произведения, основанные на документальных материалах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расскажут нашим детям о подвигах и славе предков, о страшной угрозе, нависшей над нашей страной, и о великой Победе.</a:t>
            </a:r>
            <a:endParaRPr lang="ru-RU" sz="2400" b="1" dirty="0">
              <a:solidFill>
                <a:schemeClr val="bg1"/>
              </a:solidFill>
            </a:endParaRPr>
          </a:p>
          <a:p>
            <a:pPr lvl="0" algn="ct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620688" y="523418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2023 году мы празднуем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78-летие великой Победы</a:t>
            </a:r>
          </a:p>
        </p:txBody>
      </p:sp>
    </p:spTree>
    <p:extLst>
      <p:ext uri="{BB962C8B-B14F-4D97-AF65-F5344CB8AC3E}">
        <p14:creationId xmlns:p14="http://schemas.microsoft.com/office/powerpoint/2010/main" val="20623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5B2CC6-14F1-F779-D0DD-D764E4731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396552" y="692696"/>
            <a:ext cx="532567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К. Г. Паустовский</a:t>
            </a:r>
          </a:p>
          <a:p>
            <a:pPr algn="ctr"/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«Похождение жука-носорога»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57594" y="2708920"/>
            <a:ext cx="366667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Солдатская сказка.</a:t>
            </a:r>
          </a:p>
          <a:p>
            <a:pPr algn="just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Когда Петр Терентьев уходил из деревни на войну, его маленький сын Степа не знал, что подарить отцу на прощание, и подарил  жука-носорога. </a:t>
            </a:r>
          </a:p>
          <a:p>
            <a:pPr algn="just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Жук прошел вместе с отцом всю войну и вернулся в родные края.</a:t>
            </a:r>
          </a:p>
          <a:p>
            <a:pPr algn="just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Удивительная история дружбы человека и жука!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51B5D-F742-6E73-FA11-9EF7DF740F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002" y="1844824"/>
            <a:ext cx="3160260" cy="44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6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64FB53-4F5C-91FA-90B0-4291412B1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039729">
            <a:off x="-324544" y="1196752"/>
            <a:ext cx="29342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Д. </a:t>
            </a:r>
            <a:r>
              <a:rPr lang="ru-RU" sz="2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Пентегов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Паровоз «Овечка»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9504" y="830997"/>
            <a:ext cx="4464496" cy="5373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Герой этой сказки – небольшой паровоз из серии “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Ов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”, который железнодорожники ласково называли “Овечка”. Когда-то он ездил от Москвы до самого Тихого океана. Потом его сменили мощные паровозы других серий, но “Овечек” все уважали за то, что они прочные и надёжные. А в годы Великой Отечественной войны началась новая жизнь этого паровоза: он стал зенитным бронепоездом и отгонял от наших эшелонов вражеские самолёты, вписав свою страницу в историю Великой Победы.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C4A098-9C54-18A3-C2DE-F96E677C3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8757">
            <a:off x="-264250" y="2739696"/>
            <a:ext cx="5004048" cy="37530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938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9A6DDF-496F-AE3B-8C1F-2C66FA6D6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1" y="-107332"/>
            <a:ext cx="9287111" cy="6965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52420" y="332656"/>
            <a:ext cx="323838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 В. Митяев </a:t>
            </a:r>
          </a:p>
          <a:p>
            <a:pPr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«Письмо с фронта» </a:t>
            </a:r>
            <a:endParaRPr lang="ru-RU" sz="26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08521" y="1124744"/>
            <a:ext cx="92525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книгу вошли рассказы автора,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участника войны, о военных буднях.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Автор заострил внимание на трогательных подробностях тогдашней жизни. И они больше, чем разбор боев и сражений, приближают к пониманию человеческих чувств. Мы сочувствуем юным солдатам, которые прямо на наших глазах становятся взрослыми. Для них война – тяжелая работа, и меньше всего они думают о геройских поступках. Но, честно ее выполнив, вчерашние мальчишки становятся героями.  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68B36F7-46B7-762C-FB9A-3164AFD34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218" y="3861048"/>
            <a:ext cx="4265372" cy="2985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03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248488-3FE6-E349-FF5A-09B13F310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1" y="-107332"/>
            <a:ext cx="9287111" cy="6965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148064" y="1124744"/>
            <a:ext cx="297587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И.А. </a:t>
            </a:r>
            <a:r>
              <a:rPr lang="ru-RU" sz="2600" b="1" i="1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Туричин</a:t>
            </a:r>
            <a:endParaRPr lang="ru-RU" sz="26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«Крайний случай»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57887" y="2936714"/>
            <a:ext cx="5652120" cy="33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Повесть-сказка рассказывает историю о подвигах русского богатыря, солдата Ивана, который мужественно сражался против фашистов, дошел до Берлина и спас от смерти маленькую немецкую девочку.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Всю войну он берег краюшку хлеба, испеченного матерью. А самого Ивана хранила от вражеских пуль чудотворная икона Пресвятой Богородицы.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45D1436-76DF-A24B-F270-9E94D7ED7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2397772"/>
            <a:ext cx="3366408" cy="44555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41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17B38A-A145-FBF1-6A58-4F8B2A741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31" y="-31720"/>
            <a:ext cx="907044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87824" y="404664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К. Г. Паустовский</a:t>
            </a:r>
          </a:p>
          <a:p>
            <a:pPr lvl="0"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«Стальное колечко»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648" y="2780928"/>
            <a:ext cx="4971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Сказка не только красивая и интересная, но и поучительная. В ней мы встречаемся с девочкой Варенькой, проживающей в небольшой деревеньке с дедом Кузьмой. Она очень любит своего дедушку и переживает, потому что он хворает. Когда у деда заканчивается махорка, Варя не раздумывая отправляется в соседнее село. И это несмотря на то, что стоит холодная снежная зима, а вокруг человеческого жилья бродят волки.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1034CF3-3C07-C033-7C5E-84E471269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021" y="1816378"/>
            <a:ext cx="3753979" cy="47502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5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6CBDD3-0DFB-821D-4968-AFBA172F0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32" y="-63637"/>
            <a:ext cx="907084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35432" y="1328035"/>
            <a:ext cx="328699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Ю.П. Герман</a:t>
            </a:r>
          </a:p>
          <a:p>
            <a:pPr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«Вот как это было»</a:t>
            </a:r>
            <a:endParaRPr lang="ru-RU" sz="2600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88640"/>
            <a:ext cx="4392488" cy="51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Повесть рассказывает о Ленинграде предвоенного времени,  о ленинградской блокаде, о том, как мы победили.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Повесть написана от имени маленького героя Мишки. Автор показал войну, блокаду в детском восприятии – в произведении нет ни одного слова, которое выходило бы за границы Мишкиного понимания. Однако, при всей непритязательности повествования, в кульминационных главах повести чувствуется подлинный драматизм.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DAE765-90DE-3202-4B80-C0B41D779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6" y="3612259"/>
            <a:ext cx="449867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8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D1B649-EB07-32BB-3011-2CBD4EB6A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40" y="5653"/>
            <a:ext cx="907084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615035"/>
            <a:ext cx="262123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Н. </a:t>
            </a:r>
            <a:r>
              <a:rPr lang="ru-RU" sz="2600" b="1" i="1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Ходза</a:t>
            </a:r>
            <a:endParaRPr lang="ru-RU" sz="26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r>
              <a:rPr lang="ru-RU" sz="2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«Дорога жизни»</a:t>
            </a:r>
            <a:endParaRPr lang="ru-RU" sz="2600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1879888"/>
            <a:ext cx="5472608" cy="3712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книгу вошли рассказы о легендарной Дороге жизни блокадного Ленинграда.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Документальное повествование дополняют уникальные фотографии и наглядные карты,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а рассказы –  карандашные рисунки художника В.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Бескаравайного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59A02CF-2F94-87AE-1075-95C035873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3789040" cy="3789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52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799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Gabriola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Tatiana</cp:lastModifiedBy>
  <cp:revision>50</cp:revision>
  <dcterms:created xsi:type="dcterms:W3CDTF">2015-05-05T07:47:45Z</dcterms:created>
  <dcterms:modified xsi:type="dcterms:W3CDTF">2022-10-01T12:45:31Z</dcterms:modified>
</cp:coreProperties>
</file>