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2040" y="4365104"/>
            <a:ext cx="38884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Автор: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Кульбакина Елена Александровна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педагог дополнительного </a:t>
            </a:r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образовани,ВКК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МБУДО «Подгоренский ДДЮ»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19872" y="2996952"/>
            <a:ext cx="51845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latin typeface="+mj-lt"/>
                <a:cs typeface="Calibri" pitchFamily="34" charset="0"/>
              </a:rPr>
              <a:t>       </a:t>
            </a:r>
            <a:r>
              <a:rPr lang="ru-RU" sz="3600" i="1" dirty="0" smtClean="0">
                <a:solidFill>
                  <a:schemeClr val="accent1"/>
                </a:solidFill>
                <a:latin typeface="+mj-lt"/>
                <a:cs typeface="Calibri" pitchFamily="34" charset="0"/>
              </a:rPr>
              <a:t>МАСТЕР – КЛАСС</a:t>
            </a:r>
          </a:p>
          <a:p>
            <a:pPr algn="ctr"/>
            <a:r>
              <a:rPr lang="ru-RU" sz="3600" i="1" dirty="0" smtClean="0">
                <a:solidFill>
                  <a:schemeClr val="accent1"/>
                </a:solidFill>
                <a:latin typeface="+mj-lt"/>
                <a:cs typeface="Calibri" pitchFamily="34" charset="0"/>
              </a:rPr>
              <a:t>        «НЕЗАБУДКИ» </a:t>
            </a:r>
            <a:endParaRPr lang="ru-RU" sz="3600" i="1" dirty="0">
              <a:solidFill>
                <a:schemeClr val="accent1"/>
              </a:solidFill>
              <a:latin typeface="+mj-lt"/>
              <a:cs typeface="Calibri" pitchFamily="34" charset="0"/>
            </a:endParaRPr>
          </a:p>
        </p:txBody>
      </p:sp>
      <p:pic>
        <p:nvPicPr>
          <p:cNvPr id="5" name="Picture 4" descr="C:\Users\win-10\Desktop\092d77de1ea6f5210733ff15a7zw--ukrasheniya-buketik-nezabudok-bros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104456" cy="43204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77072"/>
            <a:ext cx="8064896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Изготовление листьев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fontAlgn="base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Из зефирного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фоамирана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зеленого цвета нарезать попарно равные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прямоугольнички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от 3,5 до 7 см и проволоку так, чтобы она была длиннее заготовки на лист около 1 — 1,5 см для крепления.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4994" name="Picture 2" descr="Как сделать незабудки из фоамирана"/>
          <p:cNvPicPr>
            <a:picLocks noChangeAspect="1" noChangeArrowheads="1"/>
          </p:cNvPicPr>
          <p:nvPr/>
        </p:nvPicPr>
        <p:blipFill>
          <a:blip r:embed="rId2" cstate="print"/>
          <a:srcRect r="12389" b="32607"/>
          <a:stretch>
            <a:fillRect/>
          </a:stretch>
        </p:blipFill>
        <p:spPr bwMode="auto">
          <a:xfrm>
            <a:off x="539552" y="332656"/>
            <a:ext cx="3744416" cy="3024336"/>
          </a:xfrm>
          <a:prstGeom prst="rect">
            <a:avLst/>
          </a:prstGeom>
          <a:noFill/>
        </p:spPr>
      </p:pic>
      <p:pic>
        <p:nvPicPr>
          <p:cNvPr id="84996" name="Picture 4" descr="Как сделать незабудки из фоамирана"/>
          <p:cNvPicPr>
            <a:picLocks noChangeAspect="1" noChangeArrowheads="1"/>
          </p:cNvPicPr>
          <p:nvPr/>
        </p:nvPicPr>
        <p:blipFill>
          <a:blip r:embed="rId3" cstate="print"/>
          <a:srcRect r="13313" b="13313"/>
          <a:stretch>
            <a:fillRect/>
          </a:stretch>
        </p:blipFill>
        <p:spPr bwMode="auto">
          <a:xfrm>
            <a:off x="4499992" y="332656"/>
            <a:ext cx="4032448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717032"/>
            <a:ext cx="813690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Сборка цветка.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dirty="0" smtClean="0">
                <a:latin typeface="Calibri" pitchFamily="34" charset="0"/>
                <a:cs typeface="Calibri" pitchFamily="34" charset="0"/>
              </a:rPr>
              <a:t>Сборку нужно начинать с нераскрывшихся бутончиков. На каждую веточку присоединить по маленькому листочку, а при соединении веточек еще по паре большего размера.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229200"/>
            <a:ext cx="8748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  У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меня получились вот такие незабудки — «глазки голубые».</a:t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r>
              <a:rPr lang="ru-RU" sz="24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3972" name="Picture 4" descr="C:\Users\win-10\Desktop\092d77de1ea6f5210733ff15a7zw--ukrasheniya-buketik-nezabudok-brosh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88640"/>
            <a:ext cx="3888432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548680"/>
            <a:ext cx="684076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Материалы, инструменты, оборудование:</a:t>
            </a:r>
          </a:p>
          <a:p>
            <a:pPr fontAlgn="base"/>
            <a:r>
              <a:rPr lang="ru-RU" sz="2400" i="1" dirty="0" err="1" smtClean="0">
                <a:latin typeface="Calibri" pitchFamily="34" charset="0"/>
                <a:cs typeface="Calibri" pitchFamily="34" charset="0"/>
              </a:rPr>
              <a:t>фоамиран</a:t>
            </a:r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 – зефирный (желтого и зеленого цветов — 1мм) и корейский (белый – 1мм),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ножницы,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утюг,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клеевой пистолет (</a:t>
            </a:r>
            <a:r>
              <a:rPr lang="ru-RU" sz="2400" i="1" dirty="0" err="1" smtClean="0">
                <a:latin typeface="Calibri" pitchFamily="34" charset="0"/>
                <a:cs typeface="Calibri" pitchFamily="34" charset="0"/>
              </a:rPr>
              <a:t>термопистолет</a:t>
            </a:r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) + стержни,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флористическая проволока диаметром 1,2 мм зеленого цвета в обмотке,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масляные мелки (или художественная пастель),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акриловые краски,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тонкая кисточка,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бамбуковая палочка (или зубочистка),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err="1" smtClean="0">
                <a:latin typeface="Calibri" pitchFamily="34" charset="0"/>
                <a:cs typeface="Calibri" pitchFamily="34" charset="0"/>
              </a:rPr>
              <a:t>тейп-лента</a:t>
            </a:r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 зеленого цвета,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белый лист бумаги формата А4,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i="1" dirty="0" smtClean="0">
                <a:latin typeface="Calibri" pitchFamily="34" charset="0"/>
                <a:cs typeface="Calibri" pitchFamily="34" charset="0"/>
              </a:rPr>
              <a:t>ручка с масляным стержнем.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амиран"/>
          <p:cNvPicPr>
            <a:picLocks noChangeAspect="1" noChangeArrowheads="1"/>
          </p:cNvPicPr>
          <p:nvPr/>
        </p:nvPicPr>
        <p:blipFill>
          <a:blip r:embed="rId2" cstate="print"/>
          <a:srcRect b="17345"/>
          <a:stretch>
            <a:fillRect/>
          </a:stretch>
        </p:blipFill>
        <p:spPr bwMode="auto">
          <a:xfrm>
            <a:off x="1238610" y="404663"/>
            <a:ext cx="5349614" cy="33162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3717032"/>
            <a:ext cx="82809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endParaRPr lang="ru-RU" b="1" dirty="0" smtClean="0"/>
          </a:p>
          <a:p>
            <a:pPr fontAlgn="base"/>
            <a:r>
              <a:rPr lang="ru-RU" b="1" dirty="0" err="1" smtClean="0"/>
              <a:t>Сердцевинка</a:t>
            </a:r>
            <a:r>
              <a:rPr lang="ru-RU" b="1" dirty="0" smtClean="0"/>
              <a:t> </a:t>
            </a:r>
            <a:r>
              <a:rPr lang="ru-RU" b="1" dirty="0" smtClean="0"/>
              <a:t>для незабудки</a:t>
            </a:r>
            <a:r>
              <a:rPr lang="ru-RU" dirty="0" smtClean="0"/>
              <a:t>.</a:t>
            </a:r>
          </a:p>
          <a:p>
            <a:pPr fontAlgn="base"/>
            <a:r>
              <a:rPr lang="ru-RU" dirty="0" smtClean="0"/>
              <a:t>Из </a:t>
            </a:r>
            <a:r>
              <a:rPr lang="ru-RU" dirty="0" smtClean="0"/>
              <a:t>кусочка </a:t>
            </a:r>
            <a:r>
              <a:rPr lang="ru-RU" dirty="0" err="1" smtClean="0"/>
              <a:t>фоамирана</a:t>
            </a:r>
            <a:r>
              <a:rPr lang="ru-RU" dirty="0" smtClean="0"/>
              <a:t> желтого цвета </a:t>
            </a:r>
            <a:r>
              <a:rPr lang="ru-RU" dirty="0" smtClean="0"/>
              <a:t>вырезаем квадрат  </a:t>
            </a:r>
            <a:r>
              <a:rPr lang="ru-RU" dirty="0" smtClean="0"/>
              <a:t>3,5 на 3,5 см. Наматываем на зубочистку и прислоняем к подошве разогретого утюга. Под воздействием тепла он склеивается.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фоамиран на утюге"/>
          <p:cNvPicPr>
            <a:picLocks noChangeAspect="1" noChangeArrowheads="1"/>
          </p:cNvPicPr>
          <p:nvPr/>
        </p:nvPicPr>
        <p:blipFill>
          <a:blip r:embed="rId2" cstate="print"/>
          <a:srcRect b="18916"/>
          <a:stretch>
            <a:fillRect/>
          </a:stretch>
        </p:blipFill>
        <p:spPr bwMode="auto">
          <a:xfrm>
            <a:off x="1619672" y="260648"/>
            <a:ext cx="6723530" cy="345638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4077072"/>
            <a:ext cx="83529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Полученную трубочку насаживаем на проволоку толщиной 1,2 мм. Трубочка станет тоньше. Затем конец трубочки прикладываем к подошве утюга и придавливаем слегка пальцем для того, чтобы получилась форма кольца и отрезаем. Должна получиться деталь около 3-4 мм длиной.</a:t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r>
              <a:rPr lang="ru-RU" sz="24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429000"/>
            <a:ext cx="806489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Основа для бутона из лепестков.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Для заготовки нужно нарисовать в круге диаметром 1,5-1,7 см цветочек из пяти лепесточков и вырезать. Перед этим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затонировать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корейский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фоамиран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белого цвета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пастелью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двух цветов так, чтобы был плавный переход от голубого до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розового. Затем, обвести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заготовки на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фоамиране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зубочисткой.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Как сделать незабудки из фоамирана"/>
          <p:cNvPicPr>
            <a:picLocks noChangeAspect="1" noChangeArrowheads="1"/>
          </p:cNvPicPr>
          <p:nvPr/>
        </p:nvPicPr>
        <p:blipFill>
          <a:blip r:embed="rId2" cstate="print"/>
          <a:srcRect t="17164" b="13255"/>
          <a:stretch>
            <a:fillRect/>
          </a:stretch>
        </p:blipFill>
        <p:spPr bwMode="auto">
          <a:xfrm>
            <a:off x="1979712" y="260648"/>
            <a:ext cx="5663514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77072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На вырезанных заготовках из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фоамирана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тонкой кисточкой необходимо нанести прожилки акриловой краской белого цвета. После того как они подсохнут, выложить на внутреннюю сторону сложенного пополам белого листа формата А4. Прикрыть второй половинкой и пройтись разогретым утюгом.</a:t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r>
              <a:rPr lang="ru-RU" sz="24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0898" name="Picture 2" descr="Как сделать незабудки из фоамирана"/>
          <p:cNvPicPr>
            <a:picLocks noChangeAspect="1" noChangeArrowheads="1"/>
          </p:cNvPicPr>
          <p:nvPr/>
        </p:nvPicPr>
        <p:blipFill>
          <a:blip r:embed="rId2" cstate="print"/>
          <a:srcRect b="12447"/>
          <a:stretch>
            <a:fillRect/>
          </a:stretch>
        </p:blipFill>
        <p:spPr bwMode="auto">
          <a:xfrm>
            <a:off x="290542" y="548680"/>
            <a:ext cx="4724726" cy="3240360"/>
          </a:xfrm>
          <a:prstGeom prst="rect">
            <a:avLst/>
          </a:prstGeom>
          <a:noFill/>
        </p:spPr>
      </p:pic>
      <p:pic>
        <p:nvPicPr>
          <p:cNvPr id="80900" name="Picture 4" descr="Как сделать незабудки из фоамирана"/>
          <p:cNvPicPr>
            <a:picLocks noChangeAspect="1" noChangeArrowheads="1"/>
          </p:cNvPicPr>
          <p:nvPr/>
        </p:nvPicPr>
        <p:blipFill>
          <a:blip r:embed="rId3" cstate="print"/>
          <a:srcRect r="40530" b="12447"/>
          <a:stretch>
            <a:fillRect/>
          </a:stretch>
        </p:blipFill>
        <p:spPr bwMode="auto">
          <a:xfrm>
            <a:off x="5724128" y="541180"/>
            <a:ext cx="2880320" cy="3180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573016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Для шаблона нужно начертить круг диаметром 1 см, вписать в него звездочку и вырезать. Затем полоску белого корейского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фоамирана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затонировать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мелками зеленого цвета с двух сторон; обвести формы чашелистиков и вырезать. Их количество должно быть больше, чем заготовок на цветочки, так как будут еще и нераскрывшиеся бутоны.</a:t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r>
              <a:rPr lang="ru-RU" sz="24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9878" name="Picture 6" descr="Как сделать незабудки из фоамирана"/>
          <p:cNvPicPr>
            <a:picLocks noChangeAspect="1" noChangeArrowheads="1"/>
          </p:cNvPicPr>
          <p:nvPr/>
        </p:nvPicPr>
        <p:blipFill>
          <a:blip r:embed="rId2" cstate="print"/>
          <a:srcRect b="12447"/>
          <a:stretch>
            <a:fillRect/>
          </a:stretch>
        </p:blipFill>
        <p:spPr bwMode="auto">
          <a:xfrm>
            <a:off x="1907704" y="260648"/>
            <a:ext cx="4762500" cy="3127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56992"/>
            <a:ext cx="8208912" cy="3672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Нераскрывшиеся бутоны цветка.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Необходимо на проволоку длиной 15-20см закрепить полоску корейского белого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фоамирана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толщиной около 1 см и завязать узелок. Затем обрезать и приклеить концы, таким образом, чтобы получился шарик. Его необходимо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затонировать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мелками розового цвета и приклеить чашелистик.</a:t>
            </a: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1922" name="Picture 2" descr="Как сделать незабудки из фоамирана"/>
          <p:cNvPicPr>
            <a:picLocks noChangeAspect="1" noChangeArrowheads="1"/>
          </p:cNvPicPr>
          <p:nvPr/>
        </p:nvPicPr>
        <p:blipFill>
          <a:blip r:embed="rId2" cstate="print"/>
          <a:srcRect t="27074" r="40530" b="18495"/>
          <a:stretch>
            <a:fillRect/>
          </a:stretch>
        </p:blipFill>
        <p:spPr bwMode="auto">
          <a:xfrm>
            <a:off x="251520" y="476672"/>
            <a:ext cx="3836857" cy="2633836"/>
          </a:xfrm>
          <a:prstGeom prst="rect">
            <a:avLst/>
          </a:prstGeom>
          <a:noFill/>
        </p:spPr>
      </p:pic>
      <p:pic>
        <p:nvPicPr>
          <p:cNvPr id="81924" name="Picture 4" descr="Как сделать незабудки из фоамирана"/>
          <p:cNvPicPr>
            <a:picLocks noChangeAspect="1" noChangeArrowheads="1"/>
          </p:cNvPicPr>
          <p:nvPr/>
        </p:nvPicPr>
        <p:blipFill>
          <a:blip r:embed="rId3" cstate="print"/>
          <a:srcRect l="18646" b="16742"/>
          <a:stretch>
            <a:fillRect/>
          </a:stretch>
        </p:blipFill>
        <p:spPr bwMode="auto">
          <a:xfrm>
            <a:off x="4499992" y="476672"/>
            <a:ext cx="3874467" cy="26408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852936"/>
            <a:ext cx="820891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Сборка бутона цветка.</a:t>
            </a:r>
            <a:endParaRPr lang="ru-RU" sz="2400" dirty="0" smtClean="0">
              <a:latin typeface="Calibri" pitchFamily="34" charset="0"/>
              <a:cs typeface="Calibri" pitchFamily="34" charset="0"/>
            </a:endParaRPr>
          </a:p>
          <a:p>
            <a:pPr fontAlgn="base"/>
            <a:r>
              <a:rPr lang="ru-RU" sz="2400" dirty="0" smtClean="0">
                <a:latin typeface="Calibri" pitchFamily="34" charset="0"/>
                <a:cs typeface="Calibri" pitchFamily="34" charset="0"/>
              </a:rPr>
              <a:t>Необходимо </a:t>
            </a:r>
            <a:r>
              <a:rPr lang="ru-RU" sz="2400" dirty="0" err="1" smtClean="0">
                <a:latin typeface="Calibri" pitchFamily="34" charset="0"/>
                <a:cs typeface="Calibri" pitchFamily="34" charset="0"/>
              </a:rPr>
              <a:t>сердцевинку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 придерживать бамбуковой палочкой и вставить в серединку заготовки цветка, предварительно проколов серединку цыганской иглой. После того как серединка будет надета, нужно слегка нанести клей. Для ножек нарезать проволоку длиной 4,5 – 5 см и сделать небольшой загиб с одной стороны, чтобы бутон цветка хорошо держался. Затем приклеить чашелистик.</a:t>
            </a: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r>
              <a:rPr lang="ru-RU" sz="2400" dirty="0" smtClean="0">
                <a:latin typeface="Calibri" pitchFamily="34" charset="0"/>
                <a:cs typeface="Calibri" pitchFamily="34" charset="0"/>
              </a:rPr>
              <a:t/>
            </a:r>
            <a:br>
              <a:rPr lang="ru-RU" sz="2400" dirty="0" smtClean="0">
                <a:latin typeface="Calibri" pitchFamily="34" charset="0"/>
                <a:cs typeface="Calibri" pitchFamily="34" charset="0"/>
              </a:rPr>
            </a:br>
            <a:endParaRPr lang="ru-RU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2946" name="Picture 2" descr="Как сделать незабудки из фоамирана"/>
          <p:cNvPicPr>
            <a:picLocks noChangeAspect="1" noChangeArrowheads="1"/>
          </p:cNvPicPr>
          <p:nvPr/>
        </p:nvPicPr>
        <p:blipFill>
          <a:blip r:embed="rId2" cstate="print"/>
          <a:srcRect b="9814"/>
          <a:stretch>
            <a:fillRect/>
          </a:stretch>
        </p:blipFill>
        <p:spPr bwMode="auto">
          <a:xfrm>
            <a:off x="3635896" y="260647"/>
            <a:ext cx="4392488" cy="29155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70</TotalTime>
  <Words>502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win-10</dc:creator>
  <cp:lastModifiedBy>win-10</cp:lastModifiedBy>
  <cp:revision>9</cp:revision>
  <dcterms:created xsi:type="dcterms:W3CDTF">2022-10-01T11:54:36Z</dcterms:created>
  <dcterms:modified xsi:type="dcterms:W3CDTF">2022-10-01T13:16:22Z</dcterms:modified>
</cp:coreProperties>
</file>