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3" r:id="rId5"/>
    <p:sldId id="262" r:id="rId6"/>
    <p:sldId id="260" r:id="rId7"/>
    <p:sldId id="261" r:id="rId8"/>
    <p:sldId id="258" r:id="rId9"/>
    <p:sldId id="265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2514" y="7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5044-18EC-41A0-92E8-B9589A7AD98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6713-5BBA-4E7E-A682-9C41EF9DB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620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5044-18EC-41A0-92E8-B9589A7AD98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6713-5BBA-4E7E-A682-9C41EF9DB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235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5044-18EC-41A0-92E8-B9589A7AD98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6713-5BBA-4E7E-A682-9C41EF9DB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348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5044-18EC-41A0-92E8-B9589A7AD98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6713-5BBA-4E7E-A682-9C41EF9DB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292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5044-18EC-41A0-92E8-B9589A7AD98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6713-5BBA-4E7E-A682-9C41EF9DB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537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5044-18EC-41A0-92E8-B9589A7AD98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6713-5BBA-4E7E-A682-9C41EF9DB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047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5044-18EC-41A0-92E8-B9589A7AD98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6713-5BBA-4E7E-A682-9C41EF9DB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873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5044-18EC-41A0-92E8-B9589A7AD98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6713-5BBA-4E7E-A682-9C41EF9DB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019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5044-18EC-41A0-92E8-B9589A7AD98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6713-5BBA-4E7E-A682-9C41EF9DB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388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5044-18EC-41A0-92E8-B9589A7AD98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6713-5BBA-4E7E-A682-9C41EF9DB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072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5044-18EC-41A0-92E8-B9589A7AD98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6713-5BBA-4E7E-A682-9C41EF9DB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978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15044-18EC-41A0-92E8-B9589A7AD98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046713-5BBA-4E7E-A682-9C41EF9DB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995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адя\Desktop\3.10\плакат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6272081"/>
            <a:ext cx="5364088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Составитель: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Хакимзянова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Надия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Нурлияновна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учитель высшей квалификационной категории МБОУ «СОШ №61»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30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88"/>
          <a:stretch/>
        </p:blipFill>
        <p:spPr bwMode="auto">
          <a:xfrm>
            <a:off x="0" y="484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59632" y="476672"/>
            <a:ext cx="6624736" cy="46166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УЗНАЙ ПРОИЗВЕДЕНИЕ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077072"/>
            <a:ext cx="3676776" cy="24511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508" y="3787152"/>
            <a:ext cx="3758030" cy="25221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406" y="1182017"/>
            <a:ext cx="3773592" cy="203354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38" y="1140372"/>
            <a:ext cx="4423978" cy="266407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45068" y="3458264"/>
            <a:ext cx="4423978" cy="523220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 медведя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5068" y="6309320"/>
            <a:ext cx="4423978" cy="523220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 и собачка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94534" y="6216144"/>
            <a:ext cx="4423978" cy="523220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 друга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84277" y="3172016"/>
            <a:ext cx="4423978" cy="523220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Котёнок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98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88"/>
          <a:stretch/>
        </p:blipFill>
        <p:spPr bwMode="auto">
          <a:xfrm>
            <a:off x="0" y="484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1556792"/>
            <a:ext cx="8784976" cy="34163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Игра «Продолжи предложение»</a:t>
            </a:r>
          </a:p>
          <a:p>
            <a:pPr algn="ctr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/>
              <a:t>Если бы я был учителем, я бы всегда ….. </a:t>
            </a:r>
          </a:p>
          <a:p>
            <a:pPr algn="ctr"/>
            <a:r>
              <a:rPr lang="ru-RU" sz="3200" dirty="0" smtClean="0"/>
              <a:t>Если бы я был учителем, я бы обязательно …… </a:t>
            </a:r>
          </a:p>
          <a:p>
            <a:pPr algn="ctr"/>
            <a:r>
              <a:rPr lang="ru-RU" sz="3200" dirty="0" smtClean="0"/>
              <a:t>Если бы я был учителем, я бы никогда ……. </a:t>
            </a:r>
          </a:p>
          <a:p>
            <a:pPr algn="ctr"/>
            <a:r>
              <a:rPr lang="ru-RU" sz="3200" dirty="0" smtClean="0"/>
              <a:t>Я хочу научиться у своих учителей …. </a:t>
            </a:r>
          </a:p>
          <a:p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60063" y="156527"/>
            <a:ext cx="676875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Разговоры о важном. Если бы я был учителем…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51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88"/>
          <a:stretch/>
        </p:blipFill>
        <p:spPr bwMode="auto">
          <a:xfrm>
            <a:off x="0" y="484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teachersday-12-dop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2400" y="5517232"/>
            <a:ext cx="252028" cy="2520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40"/>
            <a:ext cx="9144000" cy="6853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843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4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88"/>
          <a:stretch/>
        </p:blipFill>
        <p:spPr bwMode="auto">
          <a:xfrm>
            <a:off x="0" y="484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60063" y="156527"/>
            <a:ext cx="676875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Разговоры о важном. Если бы я был учителем…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55976" y="3789040"/>
            <a:ext cx="4104456" cy="11079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УЧИТЬ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332" y="2348880"/>
            <a:ext cx="4680520" cy="11079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УЧИТЕЛЬ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60063" y="5157192"/>
            <a:ext cx="4680520" cy="11079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УЧЕНИКИ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5976" y="980728"/>
            <a:ext cx="4464496" cy="11079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УЧИТЬСЯ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618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88"/>
          <a:stretch/>
        </p:blipFill>
        <p:spPr bwMode="auto">
          <a:xfrm>
            <a:off x="0" y="484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60063" y="156527"/>
            <a:ext cx="676875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Разговоры о важном. Если бы я был учителем…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Надя\Desktop\3.10\2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24" y="8250"/>
            <a:ext cx="9153525" cy="594103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" y="5805264"/>
            <a:ext cx="9121201" cy="9541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 ГРУДА КНИГ НЕ ЗАМЕНИТ ХОРОШЕГО УЧИТЕЛЯ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456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88"/>
          <a:stretch/>
        </p:blipFill>
        <p:spPr bwMode="auto">
          <a:xfrm>
            <a:off x="0" y="484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 descr="5 октября — Всемирный день учителя / Постер дня / Журнал Calend.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31640" y="-27384"/>
            <a:ext cx="6768752" cy="46166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Разговоры о важном. Если бы я был учителем…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32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52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52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88"/>
          <a:stretch/>
        </p:blipFill>
        <p:spPr bwMode="auto">
          <a:xfrm>
            <a:off x="0" y="484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010"/>
            <a:ext cx="9144000" cy="6891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17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2" y="0"/>
            <a:ext cx="9139407" cy="6858000"/>
          </a:xfrm>
        </p:spPr>
      </p:pic>
    </p:spTree>
    <p:extLst>
      <p:ext uri="{BB962C8B-B14F-4D97-AF65-F5344CB8AC3E}">
        <p14:creationId xmlns:p14="http://schemas.microsoft.com/office/powerpoint/2010/main" val="184276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6" y="3285"/>
            <a:ext cx="9144793" cy="68585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692696"/>
            <a:ext cx="9123761" cy="5112568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-34081" y="9323"/>
            <a:ext cx="9136741" cy="68525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2" y="-2361"/>
            <a:ext cx="9144397" cy="65026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1244" y="9323"/>
            <a:ext cx="9161234" cy="684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541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119</Words>
  <Application>Microsoft Office PowerPoint</Application>
  <PresentationFormat>Экран (4:3)</PresentationFormat>
  <Paragraphs>21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Надя</dc:creator>
  <cp:lastModifiedBy>user</cp:lastModifiedBy>
  <cp:revision>10</cp:revision>
  <dcterms:created xsi:type="dcterms:W3CDTF">2022-10-01T06:53:40Z</dcterms:created>
  <dcterms:modified xsi:type="dcterms:W3CDTF">2022-10-01T13:23:25Z</dcterms:modified>
</cp:coreProperties>
</file>