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FA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B659A-2845-4749-8DEB-EF5943E597FC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92F6B-9205-49C5-B974-7A286FD436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2665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92F6B-9205-49C5-B974-7A286FD436C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6357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68DB-3416-4839-B01C-ED533B5A3D7F}" type="datetimeFigureOut">
              <a:rPr lang="ru-RU" smtClean="0"/>
              <a:pPr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A99F2-378C-4649-99D4-3E96117954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с двумя скругленными противолежащими углами 7"/>
          <p:cNvSpPr/>
          <p:nvPr userDrawn="1"/>
        </p:nvSpPr>
        <p:spPr>
          <a:xfrm>
            <a:off x="142844" y="142852"/>
            <a:ext cx="8858312" cy="6572296"/>
          </a:xfrm>
          <a:prstGeom prst="round2DiagRect">
            <a:avLst>
              <a:gd name="adj1" fmla="val 16667"/>
              <a:gd name="adj2" fmla="val 849"/>
            </a:avLst>
          </a:prstGeom>
          <a:solidFill>
            <a:srgbClr val="60FAE8">
              <a:alpha val="31000"/>
            </a:srgbClr>
          </a:solidFill>
          <a:ln w="57150">
            <a:solidFill>
              <a:srgbClr val="C00000"/>
            </a:solidFill>
          </a:ln>
          <a:effectLst>
            <a:glow rad="635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0" y="5915012"/>
            <a:ext cx="1571636" cy="942988"/>
          </a:xfrm>
          <a:prstGeom prst="rect">
            <a:avLst/>
          </a:prstGeom>
        </p:spPr>
      </p:pic>
      <p:pic>
        <p:nvPicPr>
          <p:cNvPr id="11" name="Рисунок 10" descr="gorod005_l.png"/>
          <p:cNvPicPr>
            <a:picLocks noChangeAspect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30001" b="11765"/>
          <a:stretch>
            <a:fillRect/>
          </a:stretch>
        </p:blipFill>
        <p:spPr>
          <a:xfrm>
            <a:off x="0" y="0"/>
            <a:ext cx="1571604" cy="1459351"/>
          </a:xfrm>
          <a:prstGeom prst="rect">
            <a:avLst/>
          </a:prstGeom>
        </p:spPr>
      </p:pic>
      <p:pic>
        <p:nvPicPr>
          <p:cNvPr id="12" name="Рисунок 11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4714876" y="5915012"/>
            <a:ext cx="1571636" cy="942988"/>
          </a:xfrm>
          <a:prstGeom prst="rect">
            <a:avLst/>
          </a:prstGeom>
        </p:spPr>
      </p:pic>
      <p:pic>
        <p:nvPicPr>
          <p:cNvPr id="13" name="Рисунок 12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6286512" y="5915012"/>
            <a:ext cx="1571636" cy="942988"/>
          </a:xfrm>
          <a:prstGeom prst="rect">
            <a:avLst/>
          </a:prstGeom>
        </p:spPr>
      </p:pic>
      <p:pic>
        <p:nvPicPr>
          <p:cNvPr id="14" name="Рисунок 13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3143240" y="5915012"/>
            <a:ext cx="1571636" cy="942988"/>
          </a:xfrm>
          <a:prstGeom prst="rect">
            <a:avLst/>
          </a:prstGeom>
        </p:spPr>
      </p:pic>
      <p:pic>
        <p:nvPicPr>
          <p:cNvPr id="15" name="Рисунок 14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5311"/>
          <a:stretch>
            <a:fillRect/>
          </a:stretch>
        </p:blipFill>
        <p:spPr>
          <a:xfrm>
            <a:off x="1571604" y="5915012"/>
            <a:ext cx="1571636" cy="942988"/>
          </a:xfrm>
          <a:prstGeom prst="rect">
            <a:avLst/>
          </a:prstGeom>
        </p:spPr>
      </p:pic>
      <p:pic>
        <p:nvPicPr>
          <p:cNvPr id="16" name="Рисунок 15" descr="gorod002_l.pn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8184" b="25311"/>
          <a:stretch>
            <a:fillRect/>
          </a:stretch>
        </p:blipFill>
        <p:spPr>
          <a:xfrm>
            <a:off x="7858148" y="5915012"/>
            <a:ext cx="1285852" cy="94298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976468" y="0"/>
            <a:ext cx="116753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Рисунок 20"/>
          <p:cNvPicPr/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3832" y="5130198"/>
            <a:ext cx="1300168" cy="172780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Русский язык</a:t>
            </a:r>
            <a:endParaRPr lang="ru-RU" sz="6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i="1" dirty="0"/>
              <a:t>у</a:t>
            </a:r>
            <a:r>
              <a:rPr lang="ru-RU" i="1" dirty="0" smtClean="0"/>
              <a:t>рок в 1 классе</a:t>
            </a:r>
          </a:p>
          <a:p>
            <a:r>
              <a:rPr lang="ru-RU" i="1" dirty="0" smtClean="0"/>
              <a:t>Тема: Буквы ц, Ц. Письмо соединений и слов с буквой ц.</a:t>
            </a:r>
          </a:p>
          <a:p>
            <a:r>
              <a:rPr lang="ru-RU" sz="1900" i="1" dirty="0" smtClean="0"/>
              <a:t>Учитель: И.В. </a:t>
            </a:r>
            <a:r>
              <a:rPr lang="ru-RU" sz="1900" i="1" dirty="0" err="1" smtClean="0"/>
              <a:t>Асмаковская</a:t>
            </a:r>
            <a:r>
              <a:rPr lang="ru-RU" sz="1900" i="1" dirty="0" smtClean="0"/>
              <a:t>.</a:t>
            </a:r>
          </a:p>
          <a:p>
            <a:endParaRPr lang="ru-RU" sz="19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Работа в тетрадях.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600200"/>
            <a:ext cx="7560840" cy="4525963"/>
          </a:xfrm>
        </p:spPr>
      </p:pic>
    </p:spTree>
    <p:extLst>
      <p:ext uri="{BB962C8B-B14F-4D97-AF65-F5344CB8AC3E}">
        <p14:creationId xmlns:p14="http://schemas.microsoft.com/office/powerpoint/2010/main" val="16315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Без цели ничего не делают.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00808"/>
            <a:ext cx="3816424" cy="27363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29000"/>
            <a:ext cx="4248472" cy="271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26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476673"/>
            <a:ext cx="6946702" cy="5544615"/>
          </a:xfrm>
        </p:spPr>
      </p:pic>
    </p:spTree>
    <p:extLst>
      <p:ext uri="{BB962C8B-B14F-4D97-AF65-F5344CB8AC3E}">
        <p14:creationId xmlns:p14="http://schemas.microsoft.com/office/powerpoint/2010/main" val="299532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i="1" dirty="0"/>
              <a:t>- </a:t>
            </a:r>
            <a:r>
              <a:rPr lang="ru-RU" sz="2400" i="1" dirty="0"/>
              <a:t>Встало солнышко давно, </a:t>
            </a:r>
            <a:r>
              <a:rPr lang="ru-RU" sz="2400" i="1" dirty="0" smtClean="0"/>
              <a:t>  </a:t>
            </a:r>
            <a:r>
              <a:rPr lang="ru-RU" sz="2400" i="1" dirty="0"/>
              <a:t>Заглянуло к нам в окно.</a:t>
            </a:r>
            <a:br>
              <a:rPr lang="ru-RU" sz="2400" i="1" dirty="0"/>
            </a:br>
            <a:r>
              <a:rPr lang="ru-RU" sz="2400" i="1" dirty="0"/>
              <a:t> Вот звонок нам дал сигнал. Поработать час настал. 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Так </a:t>
            </a:r>
            <a:r>
              <a:rPr lang="ru-RU" sz="2400" i="1" dirty="0"/>
              <a:t>что время не теряем и работать начинаем.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32856"/>
            <a:ext cx="4717032" cy="40196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980728"/>
            <a:ext cx="2189890" cy="33843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/>
              <a:t>Заборчик, дудочка, часики, окошко.</a:t>
            </a:r>
            <a:endParaRPr lang="ru-RU" sz="3600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45925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i="1" dirty="0" smtClean="0"/>
              <a:t>Назовите предметы, что общего в произношении слов</a:t>
            </a:r>
            <a:r>
              <a:rPr lang="ru-RU" i="1" dirty="0" smtClean="0"/>
              <a:t>?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12776"/>
            <a:ext cx="3260730" cy="203795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772816"/>
            <a:ext cx="3600400" cy="38164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681028"/>
            <a:ext cx="3960440" cy="2628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12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3360" y="1600200"/>
            <a:ext cx="5477280" cy="4525963"/>
          </a:xfrm>
        </p:spPr>
      </p:pic>
    </p:spTree>
    <p:extLst>
      <p:ext uri="{BB962C8B-B14F-4D97-AF65-F5344CB8AC3E}">
        <p14:creationId xmlns:p14="http://schemas.microsoft.com/office/powerpoint/2010/main" val="401518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15308"/>
            <a:ext cx="3456384" cy="25202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980728"/>
            <a:ext cx="4248472" cy="501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274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Пальчиковая разминка.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40768"/>
            <a:ext cx="7416823" cy="4968552"/>
          </a:xfrm>
        </p:spPr>
      </p:pic>
    </p:spTree>
    <p:extLst>
      <p:ext uri="{BB962C8B-B14F-4D97-AF65-F5344CB8AC3E}">
        <p14:creationId xmlns:p14="http://schemas.microsoft.com/office/powerpoint/2010/main" val="100430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i="1" dirty="0"/>
              <a:t> Шёл цыпленок по </a:t>
            </a:r>
            <a:r>
              <a:rPr lang="ru-RU" sz="2400" i="1" dirty="0" smtClean="0"/>
              <a:t>дорожке.</a:t>
            </a:r>
            <a:r>
              <a:rPr lang="ru-RU" sz="2400" dirty="0"/>
              <a:t> </a:t>
            </a:r>
            <a:r>
              <a:rPr lang="ru-RU" sz="2400" i="1" dirty="0" smtClean="0"/>
              <a:t>Прыгал </a:t>
            </a:r>
            <a:r>
              <a:rPr lang="ru-RU" sz="2400" i="1" dirty="0"/>
              <a:t>он на правой ножке</a:t>
            </a:r>
            <a:r>
              <a:rPr lang="ru-RU" sz="2400" i="1" dirty="0" smtClean="0"/>
              <a:t>.</a:t>
            </a:r>
            <a:br>
              <a:rPr lang="ru-RU" sz="2400" i="1" dirty="0" smtClean="0"/>
            </a:br>
            <a:r>
              <a:rPr lang="ru-RU" sz="2400" i="1" dirty="0" smtClean="0"/>
              <a:t>А еще кружился смело, лапками махал умело.</a:t>
            </a:r>
            <a:br>
              <a:rPr lang="ru-RU" sz="2400" i="1" dirty="0" smtClean="0"/>
            </a:br>
            <a:r>
              <a:rPr lang="ru-RU" sz="2400" i="1" dirty="0" smtClean="0"/>
              <a:t>Он спешил к себе домой, к милой мамочке своей.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28800"/>
            <a:ext cx="6264696" cy="4886003"/>
          </a:xfrm>
        </p:spPr>
      </p:pic>
    </p:spTree>
    <p:extLst>
      <p:ext uri="{BB962C8B-B14F-4D97-AF65-F5344CB8AC3E}">
        <p14:creationId xmlns:p14="http://schemas.microsoft.com/office/powerpoint/2010/main" val="258145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Доскажи словечко.</a:t>
            </a:r>
            <a:endParaRPr lang="ru-RU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8568952" cy="5328592"/>
          </a:xfrm>
        </p:spPr>
      </p:pic>
    </p:spTree>
    <p:extLst>
      <p:ext uri="{BB962C8B-B14F-4D97-AF65-F5344CB8AC3E}">
        <p14:creationId xmlns:p14="http://schemas.microsoft.com/office/powerpoint/2010/main" val="359516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84</Words>
  <Application>Microsoft Office PowerPoint</Application>
  <PresentationFormat>Экран (4:3)</PresentationFormat>
  <Paragraphs>13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Русский язык</vt:lpstr>
      <vt:lpstr>- Встало солнышко давно,   Заглянуло к нам в окно.  Вот звонок нам дал сигнал. Поработать час настал.  Так что время не теряем и работать начинаем. </vt:lpstr>
      <vt:lpstr>Заборчик, дудочка, часики, окошко.</vt:lpstr>
      <vt:lpstr>Назовите предметы, что общего в произношении слов?</vt:lpstr>
      <vt:lpstr>Презентация PowerPoint</vt:lpstr>
      <vt:lpstr>Презентация PowerPoint</vt:lpstr>
      <vt:lpstr>Пальчиковая разминка.</vt:lpstr>
      <vt:lpstr> Шёл цыпленок по дорожке. Прыгал он на правой ножке. А еще кружился смело, лапками махал умело. Он спешил к себе домой, к милой мамочке своей. </vt:lpstr>
      <vt:lpstr>Доскажи словечко.</vt:lpstr>
      <vt:lpstr>Работа в тетрадях.</vt:lpstr>
      <vt:lpstr>Без цели ничего не делают.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User</cp:lastModifiedBy>
  <cp:revision>20</cp:revision>
  <dcterms:created xsi:type="dcterms:W3CDTF">2015-02-07T07:33:40Z</dcterms:created>
  <dcterms:modified xsi:type="dcterms:W3CDTF">2018-05-13T13:34:25Z</dcterms:modified>
</cp:coreProperties>
</file>