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26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B61B15-2AE6-D822-046C-2DE046F5C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D07C9AA-09F1-C31B-DB6C-C9ACE5A22C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E8853F-FD8C-DE3A-AB6C-9CDCE8B99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391BC0-79CF-8E2A-5F40-DD2CC2D1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E47490-2E89-72C3-092C-17A813BA7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250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BD4367-0E6F-BF01-28A1-A24849607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3460C8A-18D0-06F1-D29D-C7D0F70861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4AC294-44ED-89D3-BD7D-80CF4B328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983EE8-0656-F248-7940-1C29CF61D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4B310A-90E9-AE32-2ED9-CFE6F764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794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04DD283-8170-B82A-BB8F-EE60F412BC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38D0831-EDEE-4829-5142-0474AC78BB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773FBE-A3DD-67C0-48DC-DE72A8DB7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3E07A1-8C4B-9467-A6D5-ED4B2358F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D1DC27-2325-2AC0-092F-A42FC7CB7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637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7AC4A8-B870-7008-DBB6-2AC7B7E6E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27871C-9061-6C01-5281-94EEF10E0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42E3EE-21CF-ACE1-799C-C5CF54606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474A8F-114B-486E-2BE7-82D5BF418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E6448F-CCCF-051A-1C41-10E6F0A4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177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A4BFF-1929-53EA-312A-6AF4F7292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65754B-A437-4E4B-4619-CF34D510D7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507EDA-EAF2-3F2F-E5AB-4F436FBEC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D6759C-9036-36B4-E7A0-512AC695B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4A958B-DBF3-5C35-F124-F6645E54D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74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F8C68B-11CF-3319-7AE1-BE415D37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6D9297-5379-CE07-6A5D-932017050B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686DB6C-1DDD-543A-AE71-EA9FE9D93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9FA489-FE33-DEBA-C7C1-F0AF2771E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EA35C5-1BDC-9709-B78E-F9DDE9FFA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17E0539-3C13-90B6-D1B4-7FF17CCE4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91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9FF76-8C04-FECC-7282-131104D97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892077-B127-93C8-72C4-0168F7ECAB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0099E44-5AFD-F443-9BFA-BB8086211C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CBABD75-756F-D13C-453F-D099D1C3DB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9E30F2-63F3-611E-3EBC-B4BADC099C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5C426B5-0961-CCAE-D51F-C46C28689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01729B5-BDFB-B914-6819-D299C968B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1594316-FF44-F7A1-21FA-265A48029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983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978174-DBCD-7E2E-D9C9-A0A90B104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04031E-9E95-BD00-D916-373C9A213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56184E2-B062-86D6-543A-76AB2C10C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C7C9E4-71DF-CB05-FDDB-1C197E848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958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B4342FB-6A78-C253-8A25-587FBCBAC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8F2CEFA-15E9-4603-79EC-AD60AA73D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3094EC-519A-4BC6-C118-0EAE8DE4C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264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7612EE-7FA8-9AAB-A94E-FD5380866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E068D3-4CAC-6D62-ABE0-36A874B16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84ED32-9983-3712-35CD-9C505DDB0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C464F7-F011-8C60-D7FA-2BACE9A5E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7CDCCA1-609F-8D34-B584-C1C70C006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0133A4-ABEA-75BA-CB99-F14F2B6DE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607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25C4B7-1675-3988-87AB-8880A5411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CBC287-D6E7-D733-2B1A-8C15B95FBF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B290DE-CA89-7772-7578-884EB7F751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822A9B-7666-635C-D403-2991D8E44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037808-3952-026E-A84C-6B602AF9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D8D2F7-2B91-92C8-35C5-1B085A863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018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17BBA8-E2DC-A104-4E1F-E2FE77000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0722E15-CD32-D667-CCC2-20824ABE6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B2D77D-3E03-3FF3-8FD6-1AB293A54D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344F4-5C08-45F8-B927-EA8D2208B98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90F153-D114-4B59-DC43-1A3FBF9622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406FE4-0C29-4039-6CE0-15D6A3C801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60A52-FABD-43A9-A117-7ABC6EBD6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20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B83A907-07DB-17FD-1F89-25F56EC8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Техника </a:t>
            </a:r>
            <a:r>
              <a:rPr lang="ru-RU" dirty="0" err="1"/>
              <a:t>мозайки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B33F305-A0E4-823D-05D4-217332E46C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381" y="1825625"/>
            <a:ext cx="660723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281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3891D3-CB1D-B5E5-259A-F8EF38ADB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962" y="365125"/>
            <a:ext cx="10510837" cy="620713"/>
          </a:xfrm>
        </p:spPr>
        <p:txBody>
          <a:bodyPr>
            <a:normAutofit fontScale="90000"/>
          </a:bodyPr>
          <a:lstStyle/>
          <a:p>
            <a:r>
              <a:rPr lang="ru-RU" dirty="0"/>
              <a:t>Техника </a:t>
            </a:r>
            <a:r>
              <a:rPr lang="ru-RU" dirty="0" err="1"/>
              <a:t>мозайки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90987E1-AEDB-5EC1-5F59-765FAAF624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225" y="1281511"/>
            <a:ext cx="6910387" cy="5182789"/>
          </a:xfrm>
        </p:spPr>
      </p:pic>
    </p:spTree>
    <p:extLst>
      <p:ext uri="{BB962C8B-B14F-4D97-AF65-F5344CB8AC3E}">
        <p14:creationId xmlns:p14="http://schemas.microsoft.com/office/powerpoint/2010/main" val="70088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8987AE-8D5C-1B6C-84E6-45A0AC216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525" y="365125"/>
            <a:ext cx="10582275" cy="506413"/>
          </a:xfrm>
        </p:spPr>
        <p:txBody>
          <a:bodyPr>
            <a:normAutofit fontScale="90000"/>
          </a:bodyPr>
          <a:lstStyle/>
          <a:p>
            <a:r>
              <a:rPr lang="ru-RU" dirty="0"/>
              <a:t>Техника </a:t>
            </a:r>
            <a:r>
              <a:rPr lang="ru-RU" dirty="0" err="1"/>
              <a:t>мозайки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F714FF5-02B9-7A29-02AB-E313FB03B1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075" y="999333"/>
            <a:ext cx="7324725" cy="5493542"/>
          </a:xfrm>
        </p:spPr>
      </p:pic>
    </p:spTree>
    <p:extLst>
      <p:ext uri="{BB962C8B-B14F-4D97-AF65-F5344CB8AC3E}">
        <p14:creationId xmlns:p14="http://schemas.microsoft.com/office/powerpoint/2010/main" val="936938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01E6B7-156D-0E8D-D410-59F8936D9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365126"/>
            <a:ext cx="10382250" cy="829472"/>
          </a:xfrm>
        </p:spPr>
        <p:txBody>
          <a:bodyPr/>
          <a:lstStyle/>
          <a:p>
            <a:r>
              <a:rPr lang="ru-RU" dirty="0"/>
              <a:t>Техника </a:t>
            </a:r>
            <a:r>
              <a:rPr lang="ru-RU" dirty="0" err="1"/>
              <a:t>мозайки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6560291-59DE-D530-46F8-89DEFCA1AB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338" y="1194598"/>
            <a:ext cx="7310437" cy="5482826"/>
          </a:xfrm>
        </p:spPr>
      </p:pic>
    </p:spTree>
    <p:extLst>
      <p:ext uri="{BB962C8B-B14F-4D97-AF65-F5344CB8AC3E}">
        <p14:creationId xmlns:p14="http://schemas.microsoft.com/office/powerpoint/2010/main" val="3469721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DA99FB-CFC3-89B2-7DA3-8207BD944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365125"/>
            <a:ext cx="10777536" cy="662781"/>
          </a:xfrm>
        </p:spPr>
        <p:txBody>
          <a:bodyPr>
            <a:normAutofit fontScale="90000"/>
          </a:bodyPr>
          <a:lstStyle/>
          <a:p>
            <a:r>
              <a:rPr lang="ru-RU" dirty="0"/>
              <a:t>Техника </a:t>
            </a:r>
            <a:r>
              <a:rPr lang="ru-RU" dirty="0" err="1"/>
              <a:t>мозайки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FB32BD0-8E13-38B6-D6E0-66E59F9D36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256" y="1027906"/>
            <a:ext cx="7406217" cy="5554663"/>
          </a:xfrm>
        </p:spPr>
      </p:pic>
    </p:spTree>
    <p:extLst>
      <p:ext uri="{BB962C8B-B14F-4D97-AF65-F5344CB8AC3E}">
        <p14:creationId xmlns:p14="http://schemas.microsoft.com/office/powerpoint/2010/main" val="2173156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92A1EC-B735-A70F-BF9E-05BE63717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" y="365126"/>
            <a:ext cx="10953750" cy="649288"/>
          </a:xfrm>
        </p:spPr>
        <p:txBody>
          <a:bodyPr>
            <a:normAutofit fontScale="90000"/>
          </a:bodyPr>
          <a:lstStyle/>
          <a:p>
            <a:r>
              <a:rPr lang="ru-RU" dirty="0"/>
              <a:t>Техника </a:t>
            </a:r>
            <a:r>
              <a:rPr lang="ru-RU" dirty="0" err="1"/>
              <a:t>мозайки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816E46-651D-5D38-41BA-4C84085B5D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888" y="1014414"/>
            <a:ext cx="7434262" cy="5575695"/>
          </a:xfrm>
        </p:spPr>
      </p:pic>
    </p:spTree>
    <p:extLst>
      <p:ext uri="{BB962C8B-B14F-4D97-AF65-F5344CB8AC3E}">
        <p14:creationId xmlns:p14="http://schemas.microsoft.com/office/powerpoint/2010/main" val="4050428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DA54B8-193B-E296-9D09-D6039AE2E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65125"/>
            <a:ext cx="11125200" cy="563563"/>
          </a:xfrm>
        </p:spPr>
        <p:txBody>
          <a:bodyPr>
            <a:normAutofit fontScale="90000"/>
          </a:bodyPr>
          <a:lstStyle/>
          <a:p>
            <a:r>
              <a:rPr lang="ru-RU" dirty="0"/>
              <a:t>Техника </a:t>
            </a:r>
            <a:r>
              <a:rPr lang="ru-RU" dirty="0" err="1"/>
              <a:t>мозайки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DE8F568-AA07-51D3-CBB8-8825509E97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63" y="1146573"/>
            <a:ext cx="7310437" cy="5482826"/>
          </a:xfrm>
        </p:spPr>
      </p:pic>
    </p:spTree>
    <p:extLst>
      <p:ext uri="{BB962C8B-B14F-4D97-AF65-F5344CB8AC3E}">
        <p14:creationId xmlns:p14="http://schemas.microsoft.com/office/powerpoint/2010/main" val="17762882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</Words>
  <Application>Microsoft Office PowerPoint</Application>
  <PresentationFormat>Широкоэкранный</PresentationFormat>
  <Paragraphs>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Техника мозайки</vt:lpstr>
      <vt:lpstr>Техника мозайки</vt:lpstr>
      <vt:lpstr>Техника мозайки</vt:lpstr>
      <vt:lpstr>Техника мозайки</vt:lpstr>
      <vt:lpstr>Техника мозайки</vt:lpstr>
      <vt:lpstr>Техника мозайки</vt:lpstr>
      <vt:lpstr>Техника мозайки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Техника мозайки</dc:title>
  <dc:creator>Яна Чернова</dc:creator>
  <cp:lastModifiedBy>Яна Чернова</cp:lastModifiedBy>
  <cp:revision>1</cp:revision>
  <dcterms:created xsi:type="dcterms:W3CDTF">2022-09-25T03:16:44Z</dcterms:created>
  <dcterms:modified xsi:type="dcterms:W3CDTF">2022-09-25T03:20:19Z</dcterms:modified>
</cp:coreProperties>
</file>