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62" r:id="rId3"/>
    <p:sldId id="264" r:id="rId4"/>
    <p:sldId id="265" r:id="rId5"/>
    <p:sldId id="273" r:id="rId6"/>
    <p:sldId id="274" r:id="rId7"/>
    <p:sldId id="275" r:id="rId8"/>
    <p:sldId id="267" r:id="rId9"/>
    <p:sldId id="269" r:id="rId10"/>
    <p:sldId id="270" r:id="rId11"/>
    <p:sldId id="276" r:id="rId12"/>
    <p:sldId id="266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91" autoAdjust="0"/>
  </p:normalViewPr>
  <p:slideViewPr>
    <p:cSldViewPr snapToGrid="0">
      <p:cViewPr varScale="1">
        <p:scale>
          <a:sx n="115" d="100"/>
          <a:sy n="115" d="100"/>
        </p:scale>
        <p:origin x="3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845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54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585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304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023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706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009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80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164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306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188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32CAD-B58F-4051-BD9C-DE1B638A82C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F4F79-6B33-4BCB-A842-D6300A428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61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66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gooddy.net/assets/images/statiy/prep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15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xn-----6kckiwadblcgjxwwirci4z.xn--p1ai/media/posts_admins/svinki/svinka-na-shpaga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501" y="58189"/>
            <a:ext cx="7620000" cy="679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76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664" y="0"/>
            <a:ext cx="73766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58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есня какая погод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8350" y="83127"/>
            <a:ext cx="9501447" cy="637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0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steshka.ru/wp-content/uploads/2015/02/numbers_written_1.jpg"/>
          <p:cNvSpPr>
            <a:spLocks noChangeAspect="1" noChangeArrowheads="1"/>
          </p:cNvSpPr>
          <p:nvPr/>
        </p:nvSpPr>
        <p:spPr bwMode="auto">
          <a:xfrm>
            <a:off x="155574" y="-14446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https://steshka.ru/wp-content/uploads/2015/02/numbers_written_1.jpg"/>
          <p:cNvSpPr>
            <a:spLocks noChangeAspect="1" noChangeArrowheads="1"/>
          </p:cNvSpPr>
          <p:nvPr/>
        </p:nvSpPr>
        <p:spPr bwMode="auto">
          <a:xfrm>
            <a:off x="307974" y="7937"/>
            <a:ext cx="11471161" cy="645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https://steshka.ru/wp-content/uploads/2015/02/numbers_written_1.jpg"/>
          <p:cNvSpPr>
            <a:spLocks noChangeAspect="1" noChangeArrowheads="1"/>
          </p:cNvSpPr>
          <p:nvPr/>
        </p:nvSpPr>
        <p:spPr bwMode="auto">
          <a:xfrm>
            <a:off x="6112870" y="5502650"/>
            <a:ext cx="455122" cy="35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4" name="Picture 10" descr="https://fhd.multiurok.ru/3/7/d/37dbcc31b3b81d2ea7bf66c9f1a9e227eb0597c9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54" y="537775"/>
            <a:ext cx="9102437" cy="531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377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ayskiyepodarki.ru/thumb/2/Kf9ttjxMqplUUDzdfvI7LA/r/d/7_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662" y="0"/>
            <a:ext cx="6084916" cy="676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10_S 4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14997" y="24342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0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37d/0018948c-9d85101f/hello_html_184cb8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66" y="423949"/>
            <a:ext cx="9850582" cy="587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030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DEAR FRIENDS!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You are only in the second form</a:t>
            </a:r>
            <a:r>
              <a:rPr lang="ru-RU" sz="2400" dirty="0" smtClean="0"/>
              <a:t>,</a:t>
            </a:r>
            <a:r>
              <a:rPr lang="en-US" sz="2400" dirty="0" smtClean="0"/>
              <a:t>and I suppose that you do not know English</a:t>
            </a:r>
            <a:r>
              <a:rPr lang="ru-RU" sz="2400" dirty="0" smtClean="0"/>
              <a:t>.</a:t>
            </a:r>
            <a:r>
              <a:rPr lang="en-US" sz="2400" dirty="0" smtClean="0"/>
              <a:t>Am I </a:t>
            </a:r>
            <a:r>
              <a:rPr lang="en-US" sz="2400" dirty="0" err="1" smtClean="0"/>
              <a:t>right?If</a:t>
            </a:r>
            <a:r>
              <a:rPr lang="en-US" sz="2400" dirty="0" smtClean="0"/>
              <a:t> I am </a:t>
            </a:r>
            <a:r>
              <a:rPr lang="en-US" sz="2400" dirty="0" err="1" smtClean="0"/>
              <a:t>not,prove</a:t>
            </a:r>
            <a:r>
              <a:rPr lang="en-US" sz="2400" dirty="0" smtClean="0"/>
              <a:t> it?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                                                 </a:t>
            </a:r>
            <a:r>
              <a:rPr lang="en-US" sz="2000" dirty="0" smtClean="0"/>
              <a:t>With love </a:t>
            </a:r>
            <a:endParaRPr lang="en-US" dirty="0" smtClean="0"/>
          </a:p>
          <a:p>
            <a:r>
              <a:rPr lang="en-US" sz="2000" dirty="0"/>
              <a:t> </a:t>
            </a:r>
            <a:r>
              <a:rPr lang="en-US" sz="2000" dirty="0" smtClean="0"/>
              <a:t>                                       </a:t>
            </a:r>
            <a:r>
              <a:rPr lang="en-US" sz="2000" dirty="0" err="1" smtClean="0"/>
              <a:t>Mr.Johnson</a:t>
            </a:r>
            <a:endParaRPr lang="en-US" sz="2000" dirty="0" smtClean="0"/>
          </a:p>
          <a:p>
            <a:r>
              <a:rPr lang="en-US" sz="2000" dirty="0"/>
              <a:t> </a:t>
            </a:r>
            <a:r>
              <a:rPr lang="en-US" sz="2000" dirty="0" smtClean="0"/>
              <a:t>                                                                       </a:t>
            </a:r>
            <a:endParaRPr lang="ru-RU" dirty="0"/>
          </a:p>
        </p:txBody>
      </p:sp>
      <p:pic>
        <p:nvPicPr>
          <p:cNvPr id="5" name="Picture 2" descr="https://ombudsman33.ru/_uploads/svetlana/1621917991_13-phonoteka_org-p-fon-dlya-prezentatsii-konvert-13-bc37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44" y="87283"/>
            <a:ext cx="6159114" cy="613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120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mulino58.ru/wp-content/uploads/8/7/e/87e3dc0daffce3c9fabb5b9ccfd6e1b7.j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" y="174566"/>
            <a:ext cx="12050683" cy="653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WhatsApp Audio 2020-07-16 at 19.05.4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28847" y="53577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8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53" y="160866"/>
            <a:ext cx="6524294" cy="644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17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netclipart.com/pp/m/419-4198925_clip-art-fresh-png-gallery-yopricevil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135" y="0"/>
            <a:ext cx="68829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112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98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atherineasquithgallery.com/uploads/posts/2021-03/thumbs/1614583997_40-p-lyagushka-na-belom-fone-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056" y="211657"/>
            <a:ext cx="7620000" cy="581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142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bipbap.ru/wp-content/uploads/2019/06/55141b34f49c60d04656ad3dd4b4c6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615" y="28575"/>
            <a:ext cx="7620000" cy="682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6464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1708</TotalTime>
  <Words>36</Words>
  <Application>Microsoft Office PowerPoint</Application>
  <PresentationFormat>Широкоэкранный</PresentationFormat>
  <Paragraphs>9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66</vt:lpstr>
      <vt:lpstr>Презентация PowerPoint</vt:lpstr>
      <vt:lpstr>DEAR FRIENDS!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23</cp:revision>
  <dcterms:created xsi:type="dcterms:W3CDTF">2022-05-11T14:55:14Z</dcterms:created>
  <dcterms:modified xsi:type="dcterms:W3CDTF">2022-05-17T05:33:21Z</dcterms:modified>
</cp:coreProperties>
</file>