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57" r:id="rId8"/>
    <p:sldId id="264" r:id="rId9"/>
    <p:sldId id="265" r:id="rId10"/>
    <p:sldId id="263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800080"/>
    <a:srgbClr val="00CC0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26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41AD1-3B4D-47F3-8ADF-D89AF5837861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BBF35-A8B1-4300-AC6D-7D9C9A6817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41AD1-3B4D-47F3-8ADF-D89AF5837861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BBF35-A8B1-4300-AC6D-7D9C9A6817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41AD1-3B4D-47F3-8ADF-D89AF5837861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BBF35-A8B1-4300-AC6D-7D9C9A6817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41AD1-3B4D-47F3-8ADF-D89AF5837861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BBF35-A8B1-4300-AC6D-7D9C9A6817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41AD1-3B4D-47F3-8ADF-D89AF5837861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BBF35-A8B1-4300-AC6D-7D9C9A6817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41AD1-3B4D-47F3-8ADF-D89AF5837861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BBF35-A8B1-4300-AC6D-7D9C9A6817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41AD1-3B4D-47F3-8ADF-D89AF5837861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BBF35-A8B1-4300-AC6D-7D9C9A6817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41AD1-3B4D-47F3-8ADF-D89AF5837861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BBF35-A8B1-4300-AC6D-7D9C9A6817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41AD1-3B4D-47F3-8ADF-D89AF5837861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BBF35-A8B1-4300-AC6D-7D9C9A6817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41AD1-3B4D-47F3-8ADF-D89AF5837861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BBF35-A8B1-4300-AC6D-7D9C9A6817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641AD1-3B4D-47F3-8ADF-D89AF5837861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BBBF35-A8B1-4300-AC6D-7D9C9A6817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641AD1-3B4D-47F3-8ADF-D89AF5837861}" type="datetimeFigureOut">
              <a:rPr lang="ru-RU" smtClean="0"/>
              <a:pPr/>
              <a:t>01.10.2022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BBBF35-A8B1-4300-AC6D-7D9C9A6817E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500306"/>
            <a:ext cx="9144000" cy="1470025"/>
          </a:xfrm>
        </p:spPr>
        <p:txBody>
          <a:bodyPr>
            <a:noAutofit/>
          </a:bodyPr>
          <a:lstStyle/>
          <a:p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Конфликты в вашей жизни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E:\фото\Картинки\анимация\анимация\анимация\clip_image005_000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571480"/>
            <a:ext cx="1605302" cy="1643074"/>
          </a:xfrm>
          <a:prstGeom prst="rect">
            <a:avLst/>
          </a:prstGeom>
          <a:noFill/>
        </p:spPr>
      </p:pic>
      <p:pic>
        <p:nvPicPr>
          <p:cNvPr id="1028" name="Picture 4" descr="E:\фото\Картинки\анимация\1 сентября 2009\картинки\745217897.jpg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642918"/>
            <a:ext cx="1558647" cy="1500198"/>
          </a:xfrm>
          <a:prstGeom prst="rect">
            <a:avLst/>
          </a:prstGeom>
          <a:noFill/>
        </p:spPr>
      </p:pic>
      <p:pic>
        <p:nvPicPr>
          <p:cNvPr id="3" name="Picture 2" descr="E:\фото\Картинки\ваа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29058" y="4568538"/>
            <a:ext cx="1643074" cy="19418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extBox 30"/>
          <p:cNvSpPr txBox="1"/>
          <p:nvPr/>
        </p:nvSpPr>
        <p:spPr>
          <a:xfrm>
            <a:off x="0" y="1214446"/>
            <a:ext cx="32303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9. Временный разрыв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785918" y="1643050"/>
            <a:ext cx="17704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8. Согласие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285984" y="2071678"/>
            <a:ext cx="20949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7. Понимание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428860" y="2500306"/>
            <a:ext cx="27915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6. Умение слушать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571736" y="2928934"/>
            <a:ext cx="37439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5. Анализ своих действий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786314" y="3357562"/>
            <a:ext cx="22928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 Компромисс 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929322" y="3714752"/>
            <a:ext cx="13700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Юмор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286512" y="4071942"/>
            <a:ext cx="18726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Нежность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358082" y="4429132"/>
            <a:ext cx="13908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 Покой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571472" y="0"/>
            <a:ext cx="8286808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i="1" u="sng" cap="none" spc="0" dirty="0" smtClean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Разрешение и предотвращение конфликта</a:t>
            </a:r>
            <a:endParaRPr lang="ru-RU" sz="4000" b="1" i="1" u="sng" cap="none" spc="0" dirty="0">
              <a:ln w="17780" cmpd="sng">
                <a:solidFill>
                  <a:sysClr val="windowText" lastClr="000000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2" name="Picture 4" descr="E:\фото\Картинки\анимация\анимация\анимация 3\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3857628"/>
            <a:ext cx="1928794" cy="27230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285992"/>
            <a:ext cx="91440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Людей неинтересных в мире нет.</a:t>
            </a:r>
          </a:p>
          <a:p>
            <a:pPr algn="ctr"/>
            <a:r>
              <a:rPr lang="ru-RU" sz="44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Их судьбы – как истории планет</a:t>
            </a:r>
          </a:p>
          <a:p>
            <a:pPr algn="ctr"/>
            <a:r>
              <a:rPr lang="ru-RU" sz="44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 каждой все особое, свое,</a:t>
            </a:r>
          </a:p>
          <a:p>
            <a:pPr algn="ctr"/>
            <a:r>
              <a:rPr lang="ru-RU" sz="4400" b="1" dirty="0" smtClean="0">
                <a:solidFill>
                  <a:srgbClr val="800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 нет планет, похожих на нее.</a:t>
            </a:r>
            <a:endParaRPr lang="ru-RU" sz="4400" b="1" dirty="0">
              <a:solidFill>
                <a:srgbClr val="800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39157" y="5429264"/>
            <a:ext cx="34048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sz="4000" b="1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Е. Евтушенко</a:t>
            </a:r>
            <a:endParaRPr lang="ru-RU" sz="4000" b="1" i="1" dirty="0">
              <a:solidFill>
                <a:srgbClr val="0066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3" descr="E:\фото\Картинки\анимация\анимация\анимация2\60781545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0"/>
            <a:ext cx="2968375" cy="2429631"/>
          </a:xfrm>
          <a:prstGeom prst="rect">
            <a:avLst/>
          </a:prstGeom>
          <a:noFill/>
        </p:spPr>
      </p:pic>
      <p:pic>
        <p:nvPicPr>
          <p:cNvPr id="8197" name="Picture 5" descr="E:\фото\Картинки\анимация\анимация\анимация 2\34m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58016" y="285728"/>
            <a:ext cx="1643042" cy="18027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071546"/>
            <a:ext cx="1322798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?</a:t>
            </a:r>
            <a:endParaRPr lang="ru-RU" sz="20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43042" y="1285860"/>
            <a:ext cx="714376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означает слово</a:t>
            </a:r>
          </a:p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b="1" i="1" dirty="0" smtClean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«конфликт»</a:t>
            </a:r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Какие ассоциации оно</a:t>
            </a:r>
          </a:p>
          <a:p>
            <a:r>
              <a:rPr lang="ru-RU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вызывает?</a:t>
            </a:r>
            <a:endParaRPr lang="ru-RU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E:\фото\Картинки\мальчик2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29520" y="214290"/>
            <a:ext cx="1381128" cy="15468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071546"/>
            <a:ext cx="9144000" cy="37240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Конфликт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– это столкновение противоположных сторон, мнений, сил; серьезное разногласие, острый спор; осложнение в международных отношениях, приводящее иногда к вооруженному столкновению.</a:t>
            </a:r>
          </a:p>
          <a:p>
            <a:endParaRPr lang="ru-RU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Для возникновения конфликта необходимо присутствие двух человек, двух точек зрения и предмет спора.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 descr="E:\фото\Картинки\ааааааа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0"/>
            <a:ext cx="1214446" cy="1282673"/>
          </a:xfrm>
          <a:prstGeom prst="rect">
            <a:avLst/>
          </a:prstGeom>
          <a:noFill/>
        </p:spPr>
      </p:pic>
      <p:pic>
        <p:nvPicPr>
          <p:cNvPr id="1026" name="Picture 2" descr="E:\фото\Картинки\yuyuyu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21953" y="0"/>
            <a:ext cx="964395" cy="12858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28926" y="0"/>
            <a:ext cx="280333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СИТУАЦИЯ</a:t>
            </a:r>
            <a:endParaRPr lang="ru-RU" sz="4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642918"/>
            <a:ext cx="9144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Две ученицы спорят по поводу дежурства по классу.</a:t>
            </a:r>
          </a:p>
          <a:p>
            <a:pPr>
              <a:buFontTx/>
              <a:buChar char="-"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Я вчера дежурила.</a:t>
            </a:r>
          </a:p>
          <a:p>
            <a:pPr>
              <a:buFontTx/>
              <a:buChar char="-"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Нет.</a:t>
            </a:r>
          </a:p>
          <a:p>
            <a:pPr>
              <a:buFontTx/>
              <a:buChar char="-"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Дежурила.</a:t>
            </a:r>
          </a:p>
          <a:p>
            <a:pPr>
              <a:buFontTx/>
              <a:buChar char="-"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Нет.</a:t>
            </a:r>
          </a:p>
          <a:p>
            <a:pPr>
              <a:buFontTx/>
              <a:buChar char="-"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Да.</a:t>
            </a:r>
          </a:p>
          <a:p>
            <a:pPr>
              <a:buFontTx/>
              <a:buChar char="-"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Нет. Ничего не знаю, дежурь сегодня.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3214686"/>
            <a:ext cx="925253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3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?</a:t>
            </a:r>
            <a:endParaRPr lang="ru-RU" sz="13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2976" y="3643314"/>
            <a:ext cx="437318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Конфликт ли это?</a:t>
            </a:r>
          </a:p>
          <a:p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Почему?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E:\фото\Картинки\456789073872347656466746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8" y="1214422"/>
            <a:ext cx="2928926" cy="2850542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0" y="4929198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Эту ситуацию можно назвать конфликтом, так как есть два человека, предмет спора – выяснение, кто должен дежурить.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14290"/>
            <a:ext cx="1322798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?</a:t>
            </a:r>
            <a:endParaRPr lang="ru-RU" sz="20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14414" y="857232"/>
            <a:ext cx="792958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происходит, если конфликт разрешается неправильно или подавляется?</a:t>
            </a:r>
            <a:endParaRPr lang="ru-RU" sz="4000" b="1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71802" y="4429132"/>
            <a:ext cx="23616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" action="ppaction://hlinkshowjump?jump=nextslide"/>
              </a:rPr>
              <a:t>Ответ</a:t>
            </a:r>
            <a:endParaRPr lang="ru-RU" sz="5400" b="1" i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E:\фото\Картинки\анимация\анимация\анимация\clip_image020_000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7918" y="2928934"/>
            <a:ext cx="2786082" cy="16063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500174"/>
            <a:ext cx="91440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Возникают:</a:t>
            </a:r>
            <a:r>
              <a:rPr lang="ru-RU" sz="4800" dirty="0" smtClean="0"/>
              <a:t> </a:t>
            </a:r>
            <a:r>
              <a:rPr lang="ru-RU" sz="4400" b="1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тревога, уход в себя, беспомощность, отрицание, стресс, смятение, разрыв отношений.</a:t>
            </a:r>
            <a:endParaRPr lang="ru-RU" sz="4400" b="1" i="1" dirty="0">
              <a:solidFill>
                <a:srgbClr val="0066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E:\фото\Картинки\анимация\анимация\анимация\clip_image007_000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4214818"/>
            <a:ext cx="2457458" cy="21369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0" y="1214446"/>
            <a:ext cx="15359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6. Разрыв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285852" y="2143116"/>
            <a:ext cx="17834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5. Агрессия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714612" y="3143248"/>
            <a:ext cx="18962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4. Унижение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714744" y="4071942"/>
            <a:ext cx="29284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3. Противодействие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929190" y="4929198"/>
            <a:ext cx="24216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2. Недовольство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081256" y="5786454"/>
            <a:ext cx="20627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1. Несогласие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571604" y="0"/>
            <a:ext cx="631166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i="1" u="sng" dirty="0" smtClean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Нарастание конфликта</a:t>
            </a:r>
            <a:endParaRPr lang="ru-RU" sz="4400" b="1" i="1" u="sng" cap="none" spc="0" dirty="0">
              <a:ln w="17780" cmpd="sng">
                <a:solidFill>
                  <a:sysClr val="windowText" lastClr="000000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E:\фото\Картинки\анимация\анимация\анимация\clip_image002_001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071942"/>
            <a:ext cx="1763053" cy="2285992"/>
          </a:xfrm>
          <a:prstGeom prst="rect">
            <a:avLst/>
          </a:prstGeom>
          <a:noFill/>
        </p:spPr>
      </p:pic>
      <p:pic>
        <p:nvPicPr>
          <p:cNvPr id="2050" name="Picture 2" descr="E:\фото\Картинки\боксер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857232"/>
            <a:ext cx="2150696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1214422"/>
            <a:ext cx="778671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происходит, если конфликт разрешается правильно?</a:t>
            </a:r>
            <a:endParaRPr lang="ru-RU" sz="4400" b="1" dirty="0">
              <a:solidFill>
                <a:srgbClr val="00CC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71802" y="4429132"/>
            <a:ext cx="23616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  <a:hlinkClick r:id="" action="ppaction://hlinkshowjump?jump=nextslide"/>
              </a:rPr>
              <a:t>Ответ</a:t>
            </a:r>
            <a:endParaRPr lang="ru-RU" sz="5400" b="1" i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714356"/>
            <a:ext cx="157160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?</a:t>
            </a:r>
            <a:endParaRPr lang="ru-RU" sz="20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pic>
        <p:nvPicPr>
          <p:cNvPr id="5" name="Picture 2" descr="E:\фото\Картинки\анимация\анимация\анимация\clip_image005_0006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2928934"/>
            <a:ext cx="2166944" cy="21669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142984"/>
            <a:ext cx="9144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00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Наступают: </a:t>
            </a:r>
            <a:r>
              <a:rPr lang="ru-RU" sz="4800" b="1" i="1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покой, веселье, открытость чувств и отношений, радость, расслабление, ощущение сил, уверенность в своих силах.</a:t>
            </a:r>
            <a:endParaRPr lang="ru-RU" sz="4800" b="1" i="1" dirty="0">
              <a:solidFill>
                <a:srgbClr val="0066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 descr="E:\фото\Картинки\анимация\анимация\анимация\clip_image019_000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58082" y="0"/>
            <a:ext cx="1562103" cy="21134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274</Words>
  <Application>Microsoft Office PowerPoint</Application>
  <PresentationFormat>Экран (4:3)</PresentationFormat>
  <Paragraphs>51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Book Antiqua</vt:lpstr>
      <vt:lpstr>Calibri</vt:lpstr>
      <vt:lpstr>Times New Roman</vt:lpstr>
      <vt:lpstr>Тема Office</vt:lpstr>
      <vt:lpstr>Конфликты в вашей жизни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Конфликты в вашей жизни</dc:title>
  <dc:creator>user</dc:creator>
  <cp:lastModifiedBy>Ольга</cp:lastModifiedBy>
  <cp:revision>13</cp:revision>
  <dcterms:created xsi:type="dcterms:W3CDTF">2010-06-12T02:54:03Z</dcterms:created>
  <dcterms:modified xsi:type="dcterms:W3CDTF">2022-10-01T14:15:22Z</dcterms:modified>
</cp:coreProperties>
</file>