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58" d="100"/>
          <a:sy n="158" d="100"/>
        </p:scale>
        <p:origin x="-218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&#1043;&#1086;&#1089;&#1087;&#1086;&#1078;&#1072;\Desktop\&#1051;&#1080;&#1089;&#1090;%20Microsoft%20Office%20Excel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</c:title>
    <c:autoTitleDeleted val="0"/>
    <c:plotArea>
      <c:layout/>
      <c:pieChart>
        <c:varyColors val="1"/>
        <c:ser>
          <c:idx val="0"/>
          <c:order val="0"/>
          <c:tx>
            <c:strRef>
              <c:f>Лист1!$B$2</c:f>
              <c:strCache>
                <c:ptCount val="1"/>
              </c:strCache>
            </c:strRef>
          </c:tx>
          <c:explosion val="6"/>
          <c:dLbls>
            <c:dLbl>
              <c:idx val="0"/>
              <c:layout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/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0"/>
            <c:showCatName val="0"/>
            <c:showSerName val="0"/>
            <c:showPercent val="0"/>
            <c:showBubbleSize val="0"/>
          </c:dLbls>
          <c:cat>
            <c:strRef>
              <c:f>Лист1!$A$3:$A$5</c:f>
              <c:strCache>
                <c:ptCount val="3"/>
                <c:pt idx="0">
                  <c:v>ну</c:v>
                </c:pt>
                <c:pt idx="1">
                  <c:v>короче</c:v>
                </c:pt>
                <c:pt idx="2">
                  <c:v>блин</c:v>
                </c:pt>
              </c:strCache>
            </c:strRef>
          </c:cat>
          <c:val>
            <c:numRef>
              <c:f>Лист1!$B$3:$B$5</c:f>
              <c:numCache>
                <c:formatCode>0%</c:formatCode>
                <c:ptCount val="3"/>
                <c:pt idx="0">
                  <c:v>0.15</c:v>
                </c:pt>
                <c:pt idx="1">
                  <c:v>0.15</c:v>
                </c:pt>
                <c:pt idx="2">
                  <c:v>0.7</c:v>
                </c:pt>
              </c:numCache>
            </c:numRef>
          </c:val>
        </c:ser>
        <c:ser>
          <c:idx val="1"/>
          <c:order val="1"/>
          <c:tx>
            <c:v>Использование слов паразитов</c:v>
          </c:tx>
          <c:val>
            <c:numLit>
              <c:formatCode>General</c:formatCode>
              <c:ptCount val="1"/>
              <c:pt idx="0">
                <c:v>1</c:v>
              </c:pt>
            </c:numLit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15.09.2022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15.09.2022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15.09.2022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15.09.2022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15.09.2022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15.09.2022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15.09.2022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613503316_120-p-fon-dlya-prezentatsii-po-russkomu-yaziku-132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5509" y="188640"/>
            <a:ext cx="8988491" cy="666936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95736" y="1484785"/>
            <a:ext cx="5832648" cy="2115666"/>
          </a:xfrm>
        </p:spPr>
        <p:txBody>
          <a:bodyPr>
            <a:normAutofit/>
          </a:bodyPr>
          <a:lstStyle/>
          <a:p>
            <a:r>
              <a:rPr lang="ru-RU" dirty="0" smtClean="0"/>
              <a:t>Проект на тему «Слова-паразиты в речи младших школьников»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067944" y="3886200"/>
            <a:ext cx="3704456" cy="838944"/>
          </a:xfrm>
        </p:spPr>
        <p:txBody>
          <a:bodyPr>
            <a:normAutofit/>
          </a:bodyPr>
          <a:lstStyle/>
          <a:p>
            <a:r>
              <a:rPr lang="ru-RU" sz="1400" dirty="0" smtClean="0">
                <a:solidFill>
                  <a:srgbClr val="002060"/>
                </a:solidFill>
              </a:rPr>
              <a:t>Выполнила </a:t>
            </a:r>
            <a:r>
              <a:rPr lang="ru-RU" sz="1400" smtClean="0">
                <a:solidFill>
                  <a:srgbClr val="002060"/>
                </a:solidFill>
              </a:rPr>
              <a:t>учащаяся </a:t>
            </a:r>
            <a:r>
              <a:rPr lang="ru-RU" sz="1400" smtClean="0">
                <a:solidFill>
                  <a:srgbClr val="002060"/>
                </a:solidFill>
              </a:rPr>
              <a:t>4 </a:t>
            </a:r>
            <a:r>
              <a:rPr lang="ru-RU" sz="1400" dirty="0" smtClean="0">
                <a:solidFill>
                  <a:srgbClr val="002060"/>
                </a:solidFill>
              </a:rPr>
              <a:t>«А» класса МБОУ </a:t>
            </a:r>
            <a:r>
              <a:rPr lang="ru-RU" sz="1400" dirty="0" err="1" smtClean="0">
                <a:solidFill>
                  <a:srgbClr val="002060"/>
                </a:solidFill>
              </a:rPr>
              <a:t>Асекеевская</a:t>
            </a:r>
            <a:r>
              <a:rPr lang="ru-RU" sz="1400" dirty="0" smtClean="0">
                <a:solidFill>
                  <a:srgbClr val="002060"/>
                </a:solidFill>
              </a:rPr>
              <a:t> СОШ</a:t>
            </a:r>
          </a:p>
          <a:p>
            <a:r>
              <a:rPr lang="ru-RU" sz="1400" dirty="0" smtClean="0">
                <a:solidFill>
                  <a:srgbClr val="002060"/>
                </a:solidFill>
              </a:rPr>
              <a:t>Гадыева </a:t>
            </a:r>
            <a:r>
              <a:rPr lang="ru-RU" sz="1400" dirty="0" err="1" smtClean="0">
                <a:solidFill>
                  <a:srgbClr val="002060"/>
                </a:solidFill>
              </a:rPr>
              <a:t>Альмира</a:t>
            </a:r>
            <a:endParaRPr lang="ru-RU" sz="14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1613503316_120-p-fon-dlya-prezentatsii-po-russkomu-yaziku-132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23728" y="1600200"/>
            <a:ext cx="6563072" cy="4525963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наиболее употребляемое слово-паразит в среде учащихся – слово 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блин, 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 втором и третьем местах по частоте употребления – 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короче  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  ну;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graphicFrame>
        <p:nvGraphicFramePr>
          <p:cNvPr id="4" name="Диаграмма 3"/>
          <p:cNvGraphicFramePr/>
          <p:nvPr/>
        </p:nvGraphicFramePr>
        <p:xfrm>
          <a:off x="4572000" y="3284984"/>
          <a:ext cx="3384376" cy="33123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6" name="Рисунок 5" descr="slova-parazity-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211960" y="332656"/>
            <a:ext cx="2441060" cy="129614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1613503316_120-p-fon-dlya-prezentatsii-po-russkomu-yaziku-132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51720" y="274638"/>
            <a:ext cx="6635080" cy="5962674"/>
          </a:xfrm>
        </p:spPr>
        <p:txBody>
          <a:bodyPr>
            <a:normAutofit fontScale="90000"/>
          </a:bodyPr>
          <a:lstStyle/>
          <a:p>
            <a:pPr marL="742950" indent="-742950">
              <a:buFont typeface="+mj-lt"/>
              <a:buAutoNum type="arabicPeriod"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Многие ученики не замечают  употребление  в своей речи  слов-паразитов;</a:t>
            </a:r>
            <a:br>
              <a:rPr lang="ru-RU" sz="4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2.Не все школьники считают, что слова – паразиты нужно искоренять из речи;</a:t>
            </a:r>
            <a:br>
              <a:rPr lang="ru-RU" sz="4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3.Многие учащиеся  не смогли назвать никаких способов борьбы со словами  паразитами в речи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1613503316_120-p-fon-dlya-prezentatsii-po-russkomu-yaziku-132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59832" y="274638"/>
            <a:ext cx="5626968" cy="6106690"/>
          </a:xfrm>
        </p:spPr>
        <p:txBody>
          <a:bodyPr>
            <a:normAutofit fontScale="90000"/>
          </a:bodyPr>
          <a:lstStyle/>
          <a:p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На основании проведённого исследования можно сделать вывод, что слова – паразиты присутствуют в речи учащихся.  Самыми популярными словами – паразитами во всех группах являются «блин», «ну». Самыми редкими являются такие слова, как «чёрт», «</a:t>
            </a:r>
            <a:r>
              <a:rPr lang="ru-RU" sz="28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а-то</a:t>
            </a:r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».      </a:t>
            </a:r>
            <a:b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При помощи анкетирования проанализированы наиболее употребляемые школьниками слова – паразиты, существует ещё  проблема употребления нецензурных выражений, сокращение слов, общение по типу 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sms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.  Это направления для новых исследований</a:t>
            </a:r>
            <a:r>
              <a:rPr lang="ru-RU" sz="1800" dirty="0" smtClean="0"/>
              <a:t>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613503316_120-p-fon-dlya-prezentatsii-po-russkomu-yaziku-132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Заключение.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347864" y="1600200"/>
            <a:ext cx="5338936" cy="4525963"/>
          </a:xfrm>
        </p:spPr>
        <p:txBody>
          <a:bodyPr>
            <a:normAutofit fontScale="85000" lnSpcReduction="10000"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Подводя итоги проделанной работы, можно сделать выводы: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 	Слова-паразиты засоряют речь говорящего, затрудняют ее понимание, отвлекают внимание от содержания высказывания. Речь зачастую становиться малопонятной, невыразительной. 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Чаще  всего слова-паразиты используются школьниками  из-за скудности словарного запаса. Нужно прислушиваться  к своей речи и  прилагать все усилия, чтобы избавиться от ненужных и лишних слов. Мышление и речь взаимосвязаны! Когда речь становиться чистой, то и мысли становятся простыми и ясными.</a:t>
            </a:r>
          </a:p>
          <a:p>
            <a:endParaRPr lang="ru-RU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1613503316_120-p-fon-dlya-prezentatsii-po-russkomu-yaziku-132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1772816"/>
            <a:ext cx="8229600" cy="2016224"/>
          </a:xfrm>
        </p:spPr>
        <p:txBody>
          <a:bodyPr/>
          <a:lstStyle/>
          <a:p>
            <a:r>
              <a:rPr lang="ru-RU" dirty="0" smtClean="0"/>
              <a:t>Спасибо за внимание!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613503316_120-p-fon-dlya-prezentatsii-po-russkomu-yaziku-132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Цель и задачи проекта: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635896" y="1484784"/>
            <a:ext cx="5050904" cy="4641379"/>
          </a:xfrm>
        </p:spPr>
        <p:txBody>
          <a:bodyPr>
            <a:normAutofit fontScale="70000" lnSpcReduction="20000"/>
          </a:bodyPr>
          <a:lstStyle/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Цель: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выявить наличие в речи учащихся слов-паразитов и проанализировать наиболее употребляемые школьниками слова -  паразиты;</a:t>
            </a:r>
          </a:p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Задачи: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 определить, что такое слова-паразиты;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 выявить наличие в речи учащихся слов-паразитов;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 проанализировать наиболее употребляемые школьниками слова -  паразиты;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 выработать   рекомендации по борьбе с речевыми паразитами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613503316_120-p-fon-dlya-prezentatsii-po-russkomu-yaziku-132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131840" y="274638"/>
            <a:ext cx="5554960" cy="5962674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Что такое «слова – паразиты»?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Слова – паразиты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– это слова, не несущие в себе никакой информации, засоряющие нашу речь.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257193_original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79512" y="404664"/>
            <a:ext cx="3131840" cy="17616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1613503316_120-p-fon-dlya-prezentatsii-po-russkomu-yaziku-132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03848" y="274638"/>
            <a:ext cx="5482952" cy="6106690"/>
          </a:xfrm>
        </p:spPr>
        <p:txBody>
          <a:bodyPr>
            <a:normAutofit fontScale="90000"/>
          </a:bodyPr>
          <a:lstStyle/>
          <a:p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В литературе нет  точного определения, что такое  слова-паразиты с научной точки зрения, но есть целый ряд терминов, дающих характеристику  словам-паразитам</a:t>
            </a:r>
            <a:r>
              <a:rPr lang="ru-RU" sz="31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: «слова-заменители», «мусорные слова», «незнаменательная лексика», «слова сорняки». </a:t>
            </a: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Самое употребляемое определение слов-паразитов: звуки и слова, засоряющие устную речь.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613503316_120-p-fon-dlya-prezentatsii-po-russkomu-yaziku-132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03648" y="332657"/>
            <a:ext cx="7054552" cy="1584175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Причины употребления слов-паразитов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03848" y="1916832"/>
            <a:ext cx="5544616" cy="4941168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chemeClr val="tx1"/>
                </a:solidFill>
              </a:rPr>
              <a:t>Большинством лингвистов считается, что «слова-паразиты» используются из-за бедности словарного запаса и связанных с этим регулярных заминок.</a:t>
            </a:r>
          </a:p>
          <a:p>
            <a:r>
              <a:rPr lang="ru-RU" sz="2400" dirty="0" smtClean="0">
                <a:solidFill>
                  <a:schemeClr val="tx1"/>
                </a:solidFill>
              </a:rPr>
              <a:t>Бывают случаи, когда человек осознанно прибегает к словам - паразитам. Например, если задан «неудобный» вопрос, а ответить на него необходимо, чтобы потянуть время, за которое можно подобрать ответ, человек произносит </a:t>
            </a:r>
            <a:r>
              <a:rPr lang="ru-RU" sz="2400" i="1" dirty="0" smtClean="0">
                <a:solidFill>
                  <a:schemeClr val="tx1"/>
                </a:solidFill>
              </a:rPr>
              <a:t>видите ли, ну как вам сказать</a:t>
            </a:r>
            <a:r>
              <a:rPr lang="ru-RU" sz="2400" dirty="0" smtClean="0">
                <a:solidFill>
                  <a:schemeClr val="tx1"/>
                </a:solidFill>
              </a:rPr>
              <a:t> и другие.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1613503316_120-p-fon-dlya-prezentatsii-po-russkomu-yaziku-132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99792" y="274638"/>
            <a:ext cx="5987008" cy="6106690"/>
          </a:xfrm>
        </p:spPr>
        <p:txBody>
          <a:bodyPr>
            <a:no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Таким образом,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причины  употребления  слов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- паразитов можно  разделить на четыре  группы: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1. Недостаточный  словарный запас (говорящему не всегда удаётся  быстро найти нужное слово);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        2.  Намеренное заполнение паузы между словами или выражениями;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3.  Быстрая, неподготовленная, спонтанная речь;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4. Мода на некоторые  слова.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613503316_120-p-fon-dlya-prezentatsii-po-russkomu-yaziku-132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476672"/>
            <a:ext cx="7211144" cy="792088"/>
          </a:xfrm>
        </p:spPr>
        <p:txBody>
          <a:bodyPr>
            <a:normAutofit fontScale="90000"/>
          </a:bodyPr>
          <a:lstStyle/>
          <a:p>
            <a:r>
              <a:rPr lang="ru-RU" sz="3100" b="1" dirty="0" smtClean="0">
                <a:latin typeface="Times New Roman" pitchFamily="18" charset="0"/>
                <a:cs typeface="Times New Roman" pitchFamily="18" charset="0"/>
              </a:rPr>
              <a:t>Способы избавления от слов – паразитов.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419872" y="1268760"/>
            <a:ext cx="5266928" cy="4857403"/>
          </a:xfrm>
        </p:spPr>
        <p:txBody>
          <a:bodyPr>
            <a:normAutofit fontScale="85000" lnSpcReduction="20000"/>
          </a:bodyPr>
          <a:lstStyle/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Психологи также рекомендуют выполнять специальные упражнения, чтобы вывести употребление «паразитов» в область осознанного поведения.</a:t>
            </a:r>
          </a:p>
          <a:p>
            <a:r>
              <a:rPr lang="ru-RU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Предлагается  включить диктофон и наговорить какой-нибудь текст. Прослушивая запись, вы осознаете вашу проблему, и потребность от нее избавится, поймете, какие именно слова-паразиты есть в вашем лексиконе.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1613503316_120-p-fon-dlya-prezentatsii-po-russkomu-yaziku-132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03848" y="274638"/>
            <a:ext cx="5482952" cy="6250706"/>
          </a:xfrm>
        </p:spPr>
        <p:txBody>
          <a:bodyPr>
            <a:normAutofit/>
          </a:bodyPr>
          <a:lstStyle/>
          <a:p>
            <a:r>
              <a:rPr lang="ru-RU" sz="2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Попросите кого-нибудь, кто слышит вас часто и регулярно проследить за чистотой вашей речи. При каждом употреблении вами мусорного слова, ваш помощник, обращая на это внимание, получает вознаграждение, а вы «штрафные санкции».</a:t>
            </a:r>
            <a:br>
              <a:rPr lang="ru-RU" sz="2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Можно просто заменить «назойливое» словцо близким по смыслу (допустим, вы постоянно произносите слово «наверное», его можно заменить словами «предполагаю», «возможно», «вероятно» и т.д.).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1613503316_120-p-fon-dlya-prezentatsii-po-russkomu-yaziku-132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74638"/>
            <a:ext cx="8219256" cy="11430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Исследование употребления слов – паразитов в речи школьников.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419872" y="1600200"/>
            <a:ext cx="5266928" cy="4853136"/>
          </a:xfrm>
        </p:spPr>
        <p:txBody>
          <a:bodyPr>
            <a:normAutofit fontScale="62500" lnSpcReduction="20000"/>
          </a:bodyPr>
          <a:lstStyle/>
          <a:p>
            <a:pPr algn="ctr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В практической работе я провела анкетирование  учащихся 3 класса, для выявления наличия в речи учащихся слов-паразитов; анализа наиболее употребляемых школьниками слов -  паразитов;</a:t>
            </a:r>
          </a:p>
          <a:p>
            <a:pPr algn="ctr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Для проведения исследования  была составлена  анкета «Слова – паразиты в вашей речи».  Результаты анкетирования   показали: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</TotalTime>
  <Words>240</Words>
  <Application>Microsoft Office PowerPoint</Application>
  <PresentationFormat>Экран (4:3)</PresentationFormat>
  <Paragraphs>34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Проект на тему «Слова-паразиты в речи младших школьников»</vt:lpstr>
      <vt:lpstr>Цель и задачи проекта:</vt:lpstr>
      <vt:lpstr>Что такое «слова – паразиты»? Слова – паразиты – это слова, не несущие в себе никакой информации, засоряющие нашу речь. </vt:lpstr>
      <vt:lpstr> В литературе нет  точного определения, что такое  слова-паразиты с научной точки зрения, но есть целый ряд терминов, дающих характеристику  словам-паразитам: «слова-заменители», «мусорные слова», «незнаменательная лексика», «слова сорняки». Самое употребляемое определение слов-паразитов: звуки и слова, засоряющие устную речь. </vt:lpstr>
      <vt:lpstr>Причины употребления слов-паразитов </vt:lpstr>
      <vt:lpstr>Таким образом, причины  употребления  слов - паразитов можно  разделить на четыре  группы: 1. Недостаточный  словарный запас (говорящему не всегда удаётся  быстро найти нужное слово);         2.  Намеренное заполнение паузы между словами или выражениями; 3.  Быстрая, неподготовленная, спонтанная речь; 4. Мода на некоторые  слова. </vt:lpstr>
      <vt:lpstr>Способы избавления от слов – паразитов. </vt:lpstr>
      <vt:lpstr>Попросите кого-нибудь, кто слышит вас часто и регулярно проследить за чистотой вашей речи. При каждом употреблении вами мусорного слова, ваш помощник, обращая на это внимание, получает вознаграждение, а вы «штрафные санкции».  Можно просто заменить «назойливое» словцо близким по смыслу (допустим, вы постоянно произносите слово «наверное», его можно заменить словами «предполагаю», «возможно», «вероятно» и т.д.). </vt:lpstr>
      <vt:lpstr>Исследование употребления слов – паразитов в речи школьников.</vt:lpstr>
      <vt:lpstr>Презентация PowerPoint</vt:lpstr>
      <vt:lpstr>Многие ученики не замечают  употребление  в своей речи  слов-паразитов; 2.Не все школьники считают, что слова – паразиты нужно искоренять из речи; 3.Многие учащиеся  не смогли назвать никаких способов борьбы со словами  паразитами в речи </vt:lpstr>
      <vt:lpstr>На основании проведённого исследования можно сделать вывод, что слова – паразиты присутствуют в речи учащихся.  Самыми популярными словами – паразитами во всех группах являются «блин», «ну». Самыми редкими являются такие слова, как «чёрт», «а-то».        При помощи анкетирования проанализированы наиболее употребляемые школьниками слова – паразиты, существует ещё  проблема употребления нецензурных выражений, сокращение слов, общение по типу sms.  Это направления для новых исследований.</vt:lpstr>
      <vt:lpstr>Заключение.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на тему «Слова-паразиты в речи младших школьников»</dc:title>
  <dc:creator>Госпожа</dc:creator>
  <cp:lastModifiedBy>Госпожа</cp:lastModifiedBy>
  <cp:revision>6</cp:revision>
  <dcterms:created xsi:type="dcterms:W3CDTF">2022-04-20T12:24:32Z</dcterms:created>
  <dcterms:modified xsi:type="dcterms:W3CDTF">2022-09-15T17:00:22Z</dcterms:modified>
</cp:coreProperties>
</file>