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008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820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358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952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119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462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291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524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42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94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845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20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5386610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66"/>
                </a:solidFill>
              </a:rPr>
              <a:t>Байкальский</a:t>
            </a:r>
            <a:br>
              <a:rPr lang="ru-RU" sz="9600" dirty="0" smtClean="0">
                <a:solidFill>
                  <a:srgbClr val="FF0066"/>
                </a:solidFill>
              </a:rPr>
            </a:br>
            <a:r>
              <a:rPr lang="ru-RU" sz="9600" dirty="0" smtClean="0">
                <a:solidFill>
                  <a:srgbClr val="FF0066"/>
                </a:solidFill>
              </a:rPr>
              <a:t>заповедник</a:t>
            </a:r>
            <a:endParaRPr lang="ru-RU" sz="9600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61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66"/>
                </a:solidFill>
              </a:rPr>
              <a:t>Байкальский заповедник</a:t>
            </a:r>
            <a:endParaRPr lang="ru-RU" dirty="0">
              <a:solidFill>
                <a:srgbClr val="FF0066"/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77528" y="1600200"/>
            <a:ext cx="6788944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242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66"/>
                </a:solidFill>
              </a:rPr>
              <a:t>Звери Байкальского заповедника</a:t>
            </a:r>
            <a:endParaRPr lang="ru-RU" dirty="0">
              <a:solidFill>
                <a:srgbClr val="FF0066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0416"/>
            <a:ext cx="25241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937" y="1610219"/>
            <a:ext cx="25241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600200"/>
            <a:ext cx="25241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99" y="4221088"/>
            <a:ext cx="25241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938" y="4221088"/>
            <a:ext cx="25241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221088"/>
            <a:ext cx="25241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3871615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66"/>
                </a:solidFill>
              </a:rPr>
              <a:t>Птицы Байкальского заповедника</a:t>
            </a:r>
            <a:endParaRPr lang="ru-RU" dirty="0">
              <a:solidFill>
                <a:srgbClr val="FF0066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17" y="1694043"/>
            <a:ext cx="25241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618" y="1700808"/>
            <a:ext cx="25241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700808"/>
            <a:ext cx="25241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802" y="4077072"/>
            <a:ext cx="252028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77072"/>
            <a:ext cx="2520279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831825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66"/>
                </a:solidFill>
              </a:rPr>
              <a:t>Рыбы Байкальского заповедника</a:t>
            </a:r>
            <a:endParaRPr lang="ru-RU" dirty="0">
              <a:solidFill>
                <a:srgbClr val="FF0066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032" y="1484784"/>
            <a:ext cx="3305944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35595"/>
            <a:ext cx="3494162" cy="232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032" y="4051142"/>
            <a:ext cx="3305944" cy="240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91385"/>
            <a:ext cx="4419600" cy="13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992041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66"/>
                </a:solidFill>
              </a:rPr>
              <a:t>Растения Байкальского заповедника</a:t>
            </a:r>
            <a:endParaRPr lang="ru-RU" dirty="0">
              <a:solidFill>
                <a:srgbClr val="FF0066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5" y="1340768"/>
            <a:ext cx="2808312" cy="2001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5" y="1340768"/>
            <a:ext cx="2219642" cy="345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22542"/>
            <a:ext cx="2204007" cy="345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142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1470025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FF0066"/>
                </a:solidFill>
              </a:rPr>
              <a:t>ВОПРОСЫ:</a:t>
            </a:r>
            <a:endParaRPr lang="ru-RU" sz="7200" dirty="0">
              <a:solidFill>
                <a:srgbClr val="FF0066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1676400"/>
            <a:ext cx="6400800" cy="4344888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rgbClr val="FF0066"/>
                </a:solidFill>
              </a:rPr>
              <a:t>1)</a:t>
            </a:r>
          </a:p>
          <a:p>
            <a:pPr algn="l"/>
            <a:r>
              <a:rPr lang="ru-RU" sz="2000" dirty="0" smtClean="0">
                <a:solidFill>
                  <a:srgbClr val="FF0066"/>
                </a:solidFill>
              </a:rPr>
              <a:t>Сколько животных занесены в красную книгу</a:t>
            </a:r>
            <a:r>
              <a:rPr lang="en-US" sz="2000" dirty="0" smtClean="0">
                <a:solidFill>
                  <a:srgbClr val="FF0066"/>
                </a:solidFill>
              </a:rPr>
              <a:t>?</a:t>
            </a:r>
            <a:endParaRPr lang="ru-RU" sz="2000" dirty="0" smtClean="0">
              <a:solidFill>
                <a:srgbClr val="FF0066"/>
              </a:solidFill>
            </a:endParaRPr>
          </a:p>
          <a:p>
            <a:pPr algn="l"/>
            <a:r>
              <a:rPr lang="ru-RU" sz="2000" dirty="0" smtClean="0">
                <a:solidFill>
                  <a:srgbClr val="FF0066"/>
                </a:solidFill>
              </a:rPr>
              <a:t>2)</a:t>
            </a:r>
          </a:p>
          <a:p>
            <a:pPr algn="l"/>
            <a:r>
              <a:rPr lang="ru-RU" sz="2000" dirty="0" smtClean="0">
                <a:solidFill>
                  <a:srgbClr val="FF0066"/>
                </a:solidFill>
              </a:rPr>
              <a:t>Какая флора и фауна</a:t>
            </a:r>
            <a:r>
              <a:rPr lang="en-US" sz="2000" dirty="0" smtClean="0">
                <a:solidFill>
                  <a:srgbClr val="FF0066"/>
                </a:solidFill>
              </a:rPr>
              <a:t>?</a:t>
            </a:r>
            <a:endParaRPr lang="ru-RU" sz="2000" dirty="0" smtClean="0">
              <a:solidFill>
                <a:srgbClr val="FF0066"/>
              </a:solidFill>
            </a:endParaRPr>
          </a:p>
          <a:p>
            <a:pPr algn="l"/>
            <a:r>
              <a:rPr lang="ru-RU" sz="2000" dirty="0" smtClean="0">
                <a:solidFill>
                  <a:srgbClr val="FF0066"/>
                </a:solidFill>
              </a:rPr>
              <a:t>3)</a:t>
            </a:r>
          </a:p>
          <a:p>
            <a:pPr algn="l"/>
            <a:r>
              <a:rPr lang="ru-RU" sz="2000" dirty="0" smtClean="0">
                <a:solidFill>
                  <a:srgbClr val="FF0066"/>
                </a:solidFill>
              </a:rPr>
              <a:t>Какая птица самая узнаваемая</a:t>
            </a:r>
            <a:r>
              <a:rPr lang="en-US" sz="2000" dirty="0" smtClean="0">
                <a:solidFill>
                  <a:srgbClr val="FF0066"/>
                </a:solidFill>
              </a:rPr>
              <a:t>?</a:t>
            </a:r>
            <a:endParaRPr lang="ru-RU" sz="2000" dirty="0" smtClean="0">
              <a:solidFill>
                <a:srgbClr val="FF0066"/>
              </a:solidFill>
            </a:endParaRPr>
          </a:p>
          <a:p>
            <a:pPr algn="l"/>
            <a:r>
              <a:rPr lang="ru-RU" sz="2000" dirty="0" smtClean="0">
                <a:solidFill>
                  <a:srgbClr val="FF0066"/>
                </a:solidFill>
              </a:rPr>
              <a:t>4)</a:t>
            </a:r>
          </a:p>
          <a:p>
            <a:pPr algn="l"/>
            <a:r>
              <a:rPr lang="ru-RU" sz="2000" dirty="0" smtClean="0">
                <a:solidFill>
                  <a:srgbClr val="FF0066"/>
                </a:solidFill>
              </a:rPr>
              <a:t>Как по другому называются иглобрюхи</a:t>
            </a:r>
            <a:r>
              <a:rPr lang="en-US" sz="2000" dirty="0" smtClean="0">
                <a:solidFill>
                  <a:srgbClr val="FF0066"/>
                </a:solidFill>
              </a:rPr>
              <a:t>?</a:t>
            </a:r>
            <a:endParaRPr lang="ru-RU" sz="2000" dirty="0" smtClean="0">
              <a:solidFill>
                <a:srgbClr val="FF0066"/>
              </a:solidFill>
            </a:endParaRPr>
          </a:p>
          <a:p>
            <a:pPr algn="l"/>
            <a:r>
              <a:rPr lang="ru-RU" sz="2000" dirty="0" smtClean="0">
                <a:solidFill>
                  <a:srgbClr val="FF0066"/>
                </a:solidFill>
              </a:rPr>
              <a:t>5)</a:t>
            </a:r>
          </a:p>
          <a:p>
            <a:pPr algn="l"/>
            <a:r>
              <a:rPr lang="ru-RU" sz="2000" dirty="0" smtClean="0">
                <a:solidFill>
                  <a:srgbClr val="FF0066"/>
                </a:solidFill>
              </a:rPr>
              <a:t>Какие 2 животных похожи друг на друга</a:t>
            </a:r>
            <a:r>
              <a:rPr lang="en-US" sz="2000" dirty="0" smtClean="0">
                <a:solidFill>
                  <a:srgbClr val="FF0066"/>
                </a:solidFill>
              </a:rPr>
              <a:t>?</a:t>
            </a: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1958082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470025"/>
          </a:xfrm>
          <a:noFill/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66"/>
                </a:solidFill>
              </a:rPr>
              <a:t>ОТВЕТЫ:</a:t>
            </a:r>
            <a:endParaRPr lang="ru-RU" sz="6000" dirty="0">
              <a:solidFill>
                <a:srgbClr val="FF0066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484784"/>
            <a:ext cx="7088832" cy="4536504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rgbClr val="FF0066"/>
                </a:solidFill>
              </a:rPr>
              <a:t>1)</a:t>
            </a:r>
          </a:p>
          <a:p>
            <a:pPr algn="l"/>
            <a:r>
              <a:rPr lang="ru-RU" sz="2000" dirty="0" smtClean="0">
                <a:solidFill>
                  <a:srgbClr val="FF0066"/>
                </a:solidFill>
              </a:rPr>
              <a:t>55 животных.</a:t>
            </a:r>
          </a:p>
          <a:p>
            <a:pPr algn="l"/>
            <a:r>
              <a:rPr lang="ru-RU" sz="2000" dirty="0" smtClean="0">
                <a:solidFill>
                  <a:srgbClr val="FF0066"/>
                </a:solidFill>
              </a:rPr>
              <a:t>2)</a:t>
            </a:r>
          </a:p>
          <a:p>
            <a:pPr algn="l"/>
            <a:r>
              <a:rPr lang="ru-RU" sz="2000" dirty="0" smtClean="0">
                <a:solidFill>
                  <a:srgbClr val="FF0066"/>
                </a:solidFill>
              </a:rPr>
              <a:t>Звери-49, птицы-251, амфибии и рептилии-6, рыбы-12.</a:t>
            </a:r>
          </a:p>
          <a:p>
            <a:pPr algn="l"/>
            <a:r>
              <a:rPr lang="ru-RU" sz="2000" dirty="0" smtClean="0">
                <a:solidFill>
                  <a:srgbClr val="FF0066"/>
                </a:solidFill>
              </a:rPr>
              <a:t>3)</a:t>
            </a:r>
          </a:p>
          <a:p>
            <a:pPr algn="l"/>
            <a:r>
              <a:rPr lang="ru-RU" sz="2000" dirty="0" smtClean="0">
                <a:solidFill>
                  <a:srgbClr val="FF0066"/>
                </a:solidFill>
              </a:rPr>
              <a:t>Удод.</a:t>
            </a:r>
          </a:p>
          <a:p>
            <a:pPr algn="l"/>
            <a:r>
              <a:rPr lang="ru-RU" sz="2000" dirty="0" smtClean="0">
                <a:solidFill>
                  <a:srgbClr val="FF0066"/>
                </a:solidFill>
              </a:rPr>
              <a:t>4)</a:t>
            </a:r>
          </a:p>
          <a:p>
            <a:pPr algn="l"/>
            <a:r>
              <a:rPr lang="ru-RU" sz="2000" dirty="0" err="1" smtClean="0">
                <a:solidFill>
                  <a:srgbClr val="FF0066"/>
                </a:solidFill>
              </a:rPr>
              <a:t>Тетраодоны</a:t>
            </a:r>
            <a:r>
              <a:rPr lang="ru-RU" sz="2000" dirty="0" smtClean="0">
                <a:solidFill>
                  <a:srgbClr val="FF0066"/>
                </a:solidFill>
              </a:rPr>
              <a:t>.</a:t>
            </a:r>
          </a:p>
          <a:p>
            <a:pPr algn="l"/>
            <a:r>
              <a:rPr lang="ru-RU" sz="2000" dirty="0" smtClean="0">
                <a:solidFill>
                  <a:srgbClr val="FF0066"/>
                </a:solidFill>
              </a:rPr>
              <a:t>5)</a:t>
            </a:r>
          </a:p>
          <a:p>
            <a:pPr algn="l"/>
            <a:r>
              <a:rPr lang="ru-RU" sz="2000" dirty="0" smtClean="0">
                <a:solidFill>
                  <a:srgbClr val="FF0066"/>
                </a:solidFill>
              </a:rPr>
              <a:t>Горностай </a:t>
            </a:r>
            <a:r>
              <a:rPr lang="ru-RU" sz="2000" smtClean="0">
                <a:solidFill>
                  <a:srgbClr val="FF0066"/>
                </a:solidFill>
              </a:rPr>
              <a:t>и соболь.</a:t>
            </a:r>
            <a:endParaRPr lang="ru-RU" sz="2000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8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66"/>
                </a:solidFill>
              </a:rPr>
              <a:t>СПАСИБО ЗА ВНИМАНИЕ !!!</a:t>
            </a:r>
            <a:endParaRPr lang="ru-RU" sz="9600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50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</TotalTime>
  <Words>95</Words>
  <Application>Microsoft Office PowerPoint</Application>
  <PresentationFormat>Экран (4:3)</PresentationFormat>
  <Paragraphs>29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Байкальский заповедник</vt:lpstr>
      <vt:lpstr>Байкальский заповедник</vt:lpstr>
      <vt:lpstr>Звери Байкальского заповедника</vt:lpstr>
      <vt:lpstr>Птицы Байкальского заповедника</vt:lpstr>
      <vt:lpstr>Рыбы Байкальского заповедника</vt:lpstr>
      <vt:lpstr>Растения Байкальского заповедника</vt:lpstr>
      <vt:lpstr>ВОПРОСЫ:</vt:lpstr>
      <vt:lpstr>ОТВЕТЫ:</vt:lpstr>
      <vt:lpstr>СПАСИБО ЗА ВНИМАНИЕ 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Байкальский заповедник</dc:title>
  <dc:creator>Александр</dc:creator>
  <cp:lastModifiedBy>Александр</cp:lastModifiedBy>
  <cp:revision>12</cp:revision>
  <dcterms:created xsi:type="dcterms:W3CDTF">2016-02-01T12:31:04Z</dcterms:created>
  <dcterms:modified xsi:type="dcterms:W3CDTF">2016-02-17T08:57:22Z</dcterms:modified>
</cp:coreProperties>
</file>