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4" r:id="rId1"/>
  </p:sldMasterIdLst>
  <p:notesMasterIdLst>
    <p:notesMasterId r:id="rId25"/>
  </p:notesMasterIdLst>
  <p:sldIdLst>
    <p:sldId id="310" r:id="rId2"/>
    <p:sldId id="263" r:id="rId3"/>
    <p:sldId id="275" r:id="rId4"/>
    <p:sldId id="276" r:id="rId5"/>
    <p:sldId id="277" r:id="rId6"/>
    <p:sldId id="278" r:id="rId7"/>
    <p:sldId id="280" r:id="rId8"/>
    <p:sldId id="281" r:id="rId9"/>
    <p:sldId id="282" r:id="rId10"/>
    <p:sldId id="311" r:id="rId11"/>
    <p:sldId id="312" r:id="rId12"/>
    <p:sldId id="290" r:id="rId13"/>
    <p:sldId id="274" r:id="rId14"/>
    <p:sldId id="279" r:id="rId15"/>
    <p:sldId id="286" r:id="rId16"/>
    <p:sldId id="313" r:id="rId17"/>
    <p:sldId id="314" r:id="rId18"/>
    <p:sldId id="299" r:id="rId19"/>
    <p:sldId id="289" r:id="rId20"/>
    <p:sldId id="291" r:id="rId21"/>
    <p:sldId id="294" r:id="rId22"/>
    <p:sldId id="296" r:id="rId23"/>
    <p:sldId id="300" r:id="rId2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00000"/>
    <a:srgbClr val="A50021"/>
    <a:srgbClr val="003300"/>
    <a:srgbClr val="000066"/>
    <a:srgbClr val="000099"/>
    <a:srgbClr val="FFCC99"/>
    <a:srgbClr val="0000FF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53" autoAdjust="0"/>
    <p:restoredTop sz="94662" autoAdjust="0"/>
  </p:normalViewPr>
  <p:slideViewPr>
    <p:cSldViewPr>
      <p:cViewPr varScale="1">
        <p:scale>
          <a:sx n="79" d="100"/>
          <a:sy n="79" d="100"/>
        </p:scale>
        <p:origin x="1570" y="6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36" y="690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99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4">
  <dgm:title val=""/>
  <dgm:desc val=""/>
  <dgm:catLst>
    <dgm:cat type="accent1" pri="11400"/>
  </dgm:catLst>
  <dgm:styleLbl name="node0">
    <dgm:fillClrLst meth="cycle">
      <a:schemeClr val="accent1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1">
        <a:shade val="50000"/>
      </a:schemeClr>
      <a:schemeClr val="accent1">
        <a:tint val="55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1">
        <a:shade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1">
        <a:shade val="80000"/>
        <a:alpha val="50000"/>
      </a:schemeClr>
      <a:schemeClr val="accent1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1">
        <a:shade val="90000"/>
      </a:schemeClr>
      <a:schemeClr val="accent1">
        <a:tint val="50000"/>
      </a:schemeClr>
    </dgm:fillClrLst>
    <dgm:linClrLst meth="cycle"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1">
        <a:shade val="50000"/>
      </a:schemeClr>
      <a:schemeClr val="accent1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55000"/>
      </a:schemeClr>
    </dgm:fillClrLst>
    <dgm:linClrLst meth="repeat">
      <a:schemeClr val="accent1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55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8252AF1-3701-4C44-BC1E-59C791E54479}" type="doc">
      <dgm:prSet loTypeId="urn:microsoft.com/office/officeart/2005/8/layout/venn3" loCatId="relationship" qsTypeId="urn:microsoft.com/office/officeart/2005/8/quickstyle/simple2" qsCatId="simple" csTypeId="urn:microsoft.com/office/officeart/2005/8/colors/colorful5" csCatId="colorful"/>
      <dgm:spPr/>
      <dgm:t>
        <a:bodyPr/>
        <a:lstStyle/>
        <a:p>
          <a:endParaRPr lang="ru-RU"/>
        </a:p>
      </dgm:t>
    </dgm:pt>
    <dgm:pt modelId="{749288E4-AAE0-496B-A08F-3866A045C820}">
      <dgm:prSet custT="1"/>
      <dgm:spPr/>
      <dgm:t>
        <a:bodyPr/>
        <a:lstStyle/>
        <a:p>
          <a:pPr rtl="0"/>
          <a:r>
            <a:rPr lang="ru-RU" sz="1600" b="1" dirty="0" smtClean="0"/>
            <a:t>Физиологическая</a:t>
          </a:r>
          <a:endParaRPr lang="ru-RU" sz="1600" b="1" dirty="0"/>
        </a:p>
      </dgm:t>
    </dgm:pt>
    <dgm:pt modelId="{57D930A9-873A-4FA1-A077-B518C6AC0F46}" type="parTrans" cxnId="{839D3CA7-E1CB-445B-A69D-14F18A9E8386}">
      <dgm:prSet/>
      <dgm:spPr/>
      <dgm:t>
        <a:bodyPr/>
        <a:lstStyle/>
        <a:p>
          <a:endParaRPr lang="ru-RU"/>
        </a:p>
      </dgm:t>
    </dgm:pt>
    <dgm:pt modelId="{BE6E4EE0-4CD6-4080-A8AE-C23697FF7E9B}" type="sibTrans" cxnId="{839D3CA7-E1CB-445B-A69D-14F18A9E8386}">
      <dgm:prSet/>
      <dgm:spPr/>
      <dgm:t>
        <a:bodyPr/>
        <a:lstStyle/>
        <a:p>
          <a:endParaRPr lang="ru-RU"/>
        </a:p>
      </dgm:t>
    </dgm:pt>
    <dgm:pt modelId="{4C3FA686-112D-4C6F-9B9D-F4F1BA36CAC7}">
      <dgm:prSet/>
      <dgm:spPr/>
      <dgm:t>
        <a:bodyPr/>
        <a:lstStyle/>
        <a:p>
          <a:pPr rtl="0"/>
          <a:r>
            <a:rPr lang="ru-RU" b="1" dirty="0" smtClean="0"/>
            <a:t>Психологическая</a:t>
          </a:r>
          <a:endParaRPr lang="ru-RU" b="1" dirty="0"/>
        </a:p>
      </dgm:t>
    </dgm:pt>
    <dgm:pt modelId="{44CB67E8-42F2-437C-8EF4-6278779638D3}" type="parTrans" cxnId="{9B192BDD-DD8F-43EE-A730-431899924504}">
      <dgm:prSet/>
      <dgm:spPr/>
      <dgm:t>
        <a:bodyPr/>
        <a:lstStyle/>
        <a:p>
          <a:endParaRPr lang="ru-RU"/>
        </a:p>
      </dgm:t>
    </dgm:pt>
    <dgm:pt modelId="{4EC65297-B966-4624-A3CA-D1DCB8ABB046}" type="sibTrans" cxnId="{9B192BDD-DD8F-43EE-A730-431899924504}">
      <dgm:prSet/>
      <dgm:spPr/>
      <dgm:t>
        <a:bodyPr/>
        <a:lstStyle/>
        <a:p>
          <a:endParaRPr lang="ru-RU"/>
        </a:p>
      </dgm:t>
    </dgm:pt>
    <dgm:pt modelId="{14A9E36A-A7C1-464F-A89D-0ADAD3EF7166}">
      <dgm:prSet/>
      <dgm:spPr/>
      <dgm:t>
        <a:bodyPr/>
        <a:lstStyle/>
        <a:p>
          <a:pPr rtl="0"/>
          <a:r>
            <a:rPr lang="ru-RU" b="1" dirty="0" smtClean="0"/>
            <a:t>Социальная (личностная)</a:t>
          </a:r>
          <a:endParaRPr lang="ru-RU" b="1" dirty="0"/>
        </a:p>
      </dgm:t>
    </dgm:pt>
    <dgm:pt modelId="{4C30491A-5613-44F3-9C9E-3E1BF7537C45}" type="parTrans" cxnId="{19D434B1-32A5-40A4-B539-A36DF6787BCA}">
      <dgm:prSet/>
      <dgm:spPr/>
      <dgm:t>
        <a:bodyPr/>
        <a:lstStyle/>
        <a:p>
          <a:endParaRPr lang="ru-RU"/>
        </a:p>
      </dgm:t>
    </dgm:pt>
    <dgm:pt modelId="{DFCAC482-11C7-43AD-B356-85BBAA3F8920}" type="sibTrans" cxnId="{19D434B1-32A5-40A4-B539-A36DF6787BCA}">
      <dgm:prSet/>
      <dgm:spPr/>
      <dgm:t>
        <a:bodyPr/>
        <a:lstStyle/>
        <a:p>
          <a:endParaRPr lang="ru-RU"/>
        </a:p>
      </dgm:t>
    </dgm:pt>
    <dgm:pt modelId="{456E6F69-5078-4063-B0F5-C52E392E5741}" type="pres">
      <dgm:prSet presAssocID="{78252AF1-3701-4C44-BC1E-59C791E54479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0C2D79EA-D311-4A4F-8D70-585EEA16BDA1}" type="pres">
      <dgm:prSet presAssocID="{749288E4-AAE0-496B-A08F-3866A045C820}" presName="Name5" presStyleLbl="venn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D8D006C-C44A-400E-BA31-F342823238C8}" type="pres">
      <dgm:prSet presAssocID="{BE6E4EE0-4CD6-4080-A8AE-C23697FF7E9B}" presName="space" presStyleCnt="0"/>
      <dgm:spPr/>
    </dgm:pt>
    <dgm:pt modelId="{C2F0F2B0-F0F0-4321-B6B9-DCDA08D3C989}" type="pres">
      <dgm:prSet presAssocID="{4C3FA686-112D-4C6F-9B9D-F4F1BA36CAC7}" presName="Name5" presStyleLbl="venn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EFE8A58-BF3C-4A69-897E-E9CF8F45B69C}" type="pres">
      <dgm:prSet presAssocID="{4EC65297-B966-4624-A3CA-D1DCB8ABB046}" presName="space" presStyleCnt="0"/>
      <dgm:spPr/>
    </dgm:pt>
    <dgm:pt modelId="{6DAA5A3B-3F92-45A0-B24E-AE9695F51450}" type="pres">
      <dgm:prSet presAssocID="{14A9E36A-A7C1-464F-A89D-0ADAD3EF7166}" presName="Name5" presStyleLbl="venn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9D434B1-32A5-40A4-B539-A36DF6787BCA}" srcId="{78252AF1-3701-4C44-BC1E-59C791E54479}" destId="{14A9E36A-A7C1-464F-A89D-0ADAD3EF7166}" srcOrd="2" destOrd="0" parTransId="{4C30491A-5613-44F3-9C9E-3E1BF7537C45}" sibTransId="{DFCAC482-11C7-43AD-B356-85BBAA3F8920}"/>
    <dgm:cxn modelId="{F64D5F62-F8B9-4CDE-B437-A6B09B06680F}" type="presOf" srcId="{749288E4-AAE0-496B-A08F-3866A045C820}" destId="{0C2D79EA-D311-4A4F-8D70-585EEA16BDA1}" srcOrd="0" destOrd="0" presId="urn:microsoft.com/office/officeart/2005/8/layout/venn3"/>
    <dgm:cxn modelId="{9B192BDD-DD8F-43EE-A730-431899924504}" srcId="{78252AF1-3701-4C44-BC1E-59C791E54479}" destId="{4C3FA686-112D-4C6F-9B9D-F4F1BA36CAC7}" srcOrd="1" destOrd="0" parTransId="{44CB67E8-42F2-437C-8EF4-6278779638D3}" sibTransId="{4EC65297-B966-4624-A3CA-D1DCB8ABB046}"/>
    <dgm:cxn modelId="{9AF76E85-ACDE-4D04-88E4-9EE5487F889E}" type="presOf" srcId="{78252AF1-3701-4C44-BC1E-59C791E54479}" destId="{456E6F69-5078-4063-B0F5-C52E392E5741}" srcOrd="0" destOrd="0" presId="urn:microsoft.com/office/officeart/2005/8/layout/venn3"/>
    <dgm:cxn modelId="{398F6EBC-D693-46D9-BC1D-6229A4C791C0}" type="presOf" srcId="{14A9E36A-A7C1-464F-A89D-0ADAD3EF7166}" destId="{6DAA5A3B-3F92-45A0-B24E-AE9695F51450}" srcOrd="0" destOrd="0" presId="urn:microsoft.com/office/officeart/2005/8/layout/venn3"/>
    <dgm:cxn modelId="{839D3CA7-E1CB-445B-A69D-14F18A9E8386}" srcId="{78252AF1-3701-4C44-BC1E-59C791E54479}" destId="{749288E4-AAE0-496B-A08F-3866A045C820}" srcOrd="0" destOrd="0" parTransId="{57D930A9-873A-4FA1-A077-B518C6AC0F46}" sibTransId="{BE6E4EE0-4CD6-4080-A8AE-C23697FF7E9B}"/>
    <dgm:cxn modelId="{DC9EB45D-05A4-40A7-A150-7FFD94E8FF00}" type="presOf" srcId="{4C3FA686-112D-4C6F-9B9D-F4F1BA36CAC7}" destId="{C2F0F2B0-F0F0-4321-B6B9-DCDA08D3C989}" srcOrd="0" destOrd="0" presId="urn:microsoft.com/office/officeart/2005/8/layout/venn3"/>
    <dgm:cxn modelId="{29B4D745-91C3-4A17-867F-6AA69090BD6C}" type="presParOf" srcId="{456E6F69-5078-4063-B0F5-C52E392E5741}" destId="{0C2D79EA-D311-4A4F-8D70-585EEA16BDA1}" srcOrd="0" destOrd="0" presId="urn:microsoft.com/office/officeart/2005/8/layout/venn3"/>
    <dgm:cxn modelId="{80261DD8-899B-4857-9056-B276C0DA4D96}" type="presParOf" srcId="{456E6F69-5078-4063-B0F5-C52E392E5741}" destId="{9D8D006C-C44A-400E-BA31-F342823238C8}" srcOrd="1" destOrd="0" presId="urn:microsoft.com/office/officeart/2005/8/layout/venn3"/>
    <dgm:cxn modelId="{93E836BB-31E8-4392-86BA-20AAB01D0CBA}" type="presParOf" srcId="{456E6F69-5078-4063-B0F5-C52E392E5741}" destId="{C2F0F2B0-F0F0-4321-B6B9-DCDA08D3C989}" srcOrd="2" destOrd="0" presId="urn:microsoft.com/office/officeart/2005/8/layout/venn3"/>
    <dgm:cxn modelId="{E2E6F0DA-2519-4EEE-B71F-CBF19F397AAB}" type="presParOf" srcId="{456E6F69-5078-4063-B0F5-C52E392E5741}" destId="{4EFE8A58-BF3C-4A69-897E-E9CF8F45B69C}" srcOrd="3" destOrd="0" presId="urn:microsoft.com/office/officeart/2005/8/layout/venn3"/>
    <dgm:cxn modelId="{4B0BD941-0A3B-4623-8D71-3977D93E6FCD}" type="presParOf" srcId="{456E6F69-5078-4063-B0F5-C52E392E5741}" destId="{6DAA5A3B-3F92-45A0-B24E-AE9695F51450}" srcOrd="4" destOrd="0" presId="urn:microsoft.com/office/officeart/2005/8/layout/venn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2033C6F-96C0-414F-863D-5BC9416C10E0}" type="doc">
      <dgm:prSet loTypeId="urn:microsoft.com/office/officeart/2008/layout/VerticalCurvedList" loCatId="list" qsTypeId="urn:microsoft.com/office/officeart/2005/8/quickstyle/simple2" qsCatId="simple" csTypeId="urn:microsoft.com/office/officeart/2005/8/colors/colorful4" csCatId="colorful"/>
      <dgm:spPr/>
      <dgm:t>
        <a:bodyPr/>
        <a:lstStyle/>
        <a:p>
          <a:endParaRPr lang="ru-RU"/>
        </a:p>
      </dgm:t>
    </dgm:pt>
    <dgm:pt modelId="{6EC8C2C9-FC8B-48D8-935D-C2052A2F329B}">
      <dgm:prSet/>
      <dgm:spPr/>
      <dgm:t>
        <a:bodyPr/>
        <a:lstStyle/>
        <a:p>
          <a:pPr rtl="0"/>
          <a:r>
            <a:rPr lang="ru-RU" smtClean="0"/>
            <a:t>умения слушать, </a:t>
          </a:r>
          <a:endParaRPr lang="ru-RU"/>
        </a:p>
      </dgm:t>
    </dgm:pt>
    <dgm:pt modelId="{1409E2F6-F3D9-4D35-9B27-4BA4A86DC9AB}" type="parTrans" cxnId="{393E8D3B-280C-41C4-904D-EAD1C6897A5F}">
      <dgm:prSet/>
      <dgm:spPr/>
      <dgm:t>
        <a:bodyPr/>
        <a:lstStyle/>
        <a:p>
          <a:endParaRPr lang="ru-RU"/>
        </a:p>
      </dgm:t>
    </dgm:pt>
    <dgm:pt modelId="{54265A27-AD1E-49BA-A936-788D04EA9FFD}" type="sibTrans" cxnId="{393E8D3B-280C-41C4-904D-EAD1C6897A5F}">
      <dgm:prSet/>
      <dgm:spPr/>
      <dgm:t>
        <a:bodyPr/>
        <a:lstStyle/>
        <a:p>
          <a:endParaRPr lang="ru-RU"/>
        </a:p>
      </dgm:t>
    </dgm:pt>
    <dgm:pt modelId="{864691BB-B7C2-4CBD-8DF8-F591B55BF4C0}">
      <dgm:prSet/>
      <dgm:spPr/>
      <dgm:t>
        <a:bodyPr/>
        <a:lstStyle/>
        <a:p>
          <a:pPr rtl="0"/>
          <a:r>
            <a:rPr lang="ru-RU" smtClean="0"/>
            <a:t>реагировать на действия учителя, </a:t>
          </a:r>
          <a:endParaRPr lang="ru-RU"/>
        </a:p>
      </dgm:t>
    </dgm:pt>
    <dgm:pt modelId="{E9E1237A-2B85-4AAF-9424-25DC590B3FCD}" type="parTrans" cxnId="{3092B641-AD70-4504-AF67-0BBF92CC5EDA}">
      <dgm:prSet/>
      <dgm:spPr/>
      <dgm:t>
        <a:bodyPr/>
        <a:lstStyle/>
        <a:p>
          <a:endParaRPr lang="ru-RU"/>
        </a:p>
      </dgm:t>
    </dgm:pt>
    <dgm:pt modelId="{DFAFD8F6-80EA-4E17-8BEA-F55CEB66678C}" type="sibTrans" cxnId="{3092B641-AD70-4504-AF67-0BBF92CC5EDA}">
      <dgm:prSet/>
      <dgm:spPr/>
      <dgm:t>
        <a:bodyPr/>
        <a:lstStyle/>
        <a:p>
          <a:endParaRPr lang="ru-RU"/>
        </a:p>
      </dgm:t>
    </dgm:pt>
    <dgm:pt modelId="{CB0FE591-FEF6-4A75-8C26-E4E7063562C7}">
      <dgm:prSet/>
      <dgm:spPr/>
      <dgm:t>
        <a:bodyPr/>
        <a:lstStyle/>
        <a:p>
          <a:pPr rtl="0"/>
          <a:r>
            <a:rPr lang="ru-RU" smtClean="0"/>
            <a:t>планировать свою работу, анализировать полученный результат. </a:t>
          </a:r>
          <a:endParaRPr lang="ru-RU"/>
        </a:p>
      </dgm:t>
    </dgm:pt>
    <dgm:pt modelId="{C810FEFF-570B-432B-9D7C-8E92E237C86C}" type="parTrans" cxnId="{2CE61F31-D8A3-4DAC-A1CE-E05437C0190A}">
      <dgm:prSet/>
      <dgm:spPr/>
      <dgm:t>
        <a:bodyPr/>
        <a:lstStyle/>
        <a:p>
          <a:endParaRPr lang="ru-RU"/>
        </a:p>
      </dgm:t>
    </dgm:pt>
    <dgm:pt modelId="{E50F3EDA-0106-4354-99EF-DBD7799DFD78}" type="sibTrans" cxnId="{2CE61F31-D8A3-4DAC-A1CE-E05437C0190A}">
      <dgm:prSet/>
      <dgm:spPr/>
      <dgm:t>
        <a:bodyPr/>
        <a:lstStyle/>
        <a:p>
          <a:endParaRPr lang="ru-RU"/>
        </a:p>
      </dgm:t>
    </dgm:pt>
    <dgm:pt modelId="{5D98BF23-544C-4811-B969-42C83EB45E5E}" type="pres">
      <dgm:prSet presAssocID="{F2033C6F-96C0-414F-863D-5BC9416C10E0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ru-RU"/>
        </a:p>
      </dgm:t>
    </dgm:pt>
    <dgm:pt modelId="{67E59E54-1E7C-4CD6-A20C-2FFC8FEF098A}" type="pres">
      <dgm:prSet presAssocID="{F2033C6F-96C0-414F-863D-5BC9416C10E0}" presName="Name1" presStyleCnt="0"/>
      <dgm:spPr/>
    </dgm:pt>
    <dgm:pt modelId="{48CA7B13-10CB-4EC4-ACD4-4DBC85D704A8}" type="pres">
      <dgm:prSet presAssocID="{F2033C6F-96C0-414F-863D-5BC9416C10E0}" presName="cycle" presStyleCnt="0"/>
      <dgm:spPr/>
    </dgm:pt>
    <dgm:pt modelId="{FFD8E2B5-BA52-4611-80E6-82B94E5CCB27}" type="pres">
      <dgm:prSet presAssocID="{F2033C6F-96C0-414F-863D-5BC9416C10E0}" presName="srcNode" presStyleLbl="node1" presStyleIdx="0" presStyleCnt="3"/>
      <dgm:spPr/>
    </dgm:pt>
    <dgm:pt modelId="{CF747F76-3314-4875-AEA7-47F665283D27}" type="pres">
      <dgm:prSet presAssocID="{F2033C6F-96C0-414F-863D-5BC9416C10E0}" presName="conn" presStyleLbl="parChTrans1D2" presStyleIdx="0" presStyleCnt="1"/>
      <dgm:spPr/>
      <dgm:t>
        <a:bodyPr/>
        <a:lstStyle/>
        <a:p>
          <a:endParaRPr lang="ru-RU"/>
        </a:p>
      </dgm:t>
    </dgm:pt>
    <dgm:pt modelId="{2D1E2B80-B45E-490C-B121-2F90E49B6E4C}" type="pres">
      <dgm:prSet presAssocID="{F2033C6F-96C0-414F-863D-5BC9416C10E0}" presName="extraNode" presStyleLbl="node1" presStyleIdx="0" presStyleCnt="3"/>
      <dgm:spPr/>
    </dgm:pt>
    <dgm:pt modelId="{B26854DF-6073-4A6C-B521-A72EAD138BD5}" type="pres">
      <dgm:prSet presAssocID="{F2033C6F-96C0-414F-863D-5BC9416C10E0}" presName="dstNode" presStyleLbl="node1" presStyleIdx="0" presStyleCnt="3"/>
      <dgm:spPr/>
    </dgm:pt>
    <dgm:pt modelId="{DE6CC4A2-DFEC-4266-9F43-B4942336FC20}" type="pres">
      <dgm:prSet presAssocID="{6EC8C2C9-FC8B-48D8-935D-C2052A2F329B}" presName="text_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F0792DC-457E-440F-88A7-E6C931971B75}" type="pres">
      <dgm:prSet presAssocID="{6EC8C2C9-FC8B-48D8-935D-C2052A2F329B}" presName="accent_1" presStyleCnt="0"/>
      <dgm:spPr/>
    </dgm:pt>
    <dgm:pt modelId="{EBABB5F1-6363-4211-A697-FDAAF23847BA}" type="pres">
      <dgm:prSet presAssocID="{6EC8C2C9-FC8B-48D8-935D-C2052A2F329B}" presName="accentRepeatNode" presStyleLbl="solidFgAcc1" presStyleIdx="0" presStyleCnt="3"/>
      <dgm:spPr/>
    </dgm:pt>
    <dgm:pt modelId="{A816C451-16C1-4F06-84A9-BFD9CDB7D6DF}" type="pres">
      <dgm:prSet presAssocID="{864691BB-B7C2-4CBD-8DF8-F591B55BF4C0}" presName="text_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7BFAAC5-833F-403C-A6D4-7F7B6DD58BCF}" type="pres">
      <dgm:prSet presAssocID="{864691BB-B7C2-4CBD-8DF8-F591B55BF4C0}" presName="accent_2" presStyleCnt="0"/>
      <dgm:spPr/>
    </dgm:pt>
    <dgm:pt modelId="{B8FD97B2-DF04-4077-929B-192C5E7C3731}" type="pres">
      <dgm:prSet presAssocID="{864691BB-B7C2-4CBD-8DF8-F591B55BF4C0}" presName="accentRepeatNode" presStyleLbl="solidFgAcc1" presStyleIdx="1" presStyleCnt="3"/>
      <dgm:spPr/>
    </dgm:pt>
    <dgm:pt modelId="{5360AEA9-7C25-474B-B4A5-1F110538C241}" type="pres">
      <dgm:prSet presAssocID="{CB0FE591-FEF6-4A75-8C26-E4E7063562C7}" presName="text_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F0424E2-38BE-4576-954C-26A6A13EFF59}" type="pres">
      <dgm:prSet presAssocID="{CB0FE591-FEF6-4A75-8C26-E4E7063562C7}" presName="accent_3" presStyleCnt="0"/>
      <dgm:spPr/>
    </dgm:pt>
    <dgm:pt modelId="{C7C62433-AD6F-48F7-A546-146C406C2991}" type="pres">
      <dgm:prSet presAssocID="{CB0FE591-FEF6-4A75-8C26-E4E7063562C7}" presName="accentRepeatNode" presStyleLbl="solidFgAcc1" presStyleIdx="2" presStyleCnt="3"/>
      <dgm:spPr/>
    </dgm:pt>
  </dgm:ptLst>
  <dgm:cxnLst>
    <dgm:cxn modelId="{3092B641-AD70-4504-AF67-0BBF92CC5EDA}" srcId="{F2033C6F-96C0-414F-863D-5BC9416C10E0}" destId="{864691BB-B7C2-4CBD-8DF8-F591B55BF4C0}" srcOrd="1" destOrd="0" parTransId="{E9E1237A-2B85-4AAF-9424-25DC590B3FCD}" sibTransId="{DFAFD8F6-80EA-4E17-8BEA-F55CEB66678C}"/>
    <dgm:cxn modelId="{A277394A-8C9B-441B-B39C-D024E3847C58}" type="presOf" srcId="{CB0FE591-FEF6-4A75-8C26-E4E7063562C7}" destId="{5360AEA9-7C25-474B-B4A5-1F110538C241}" srcOrd="0" destOrd="0" presId="urn:microsoft.com/office/officeart/2008/layout/VerticalCurvedList"/>
    <dgm:cxn modelId="{21B64671-7006-4FD7-869C-1FE5E618631F}" type="presOf" srcId="{6EC8C2C9-FC8B-48D8-935D-C2052A2F329B}" destId="{DE6CC4A2-DFEC-4266-9F43-B4942336FC20}" srcOrd="0" destOrd="0" presId="urn:microsoft.com/office/officeart/2008/layout/VerticalCurvedList"/>
    <dgm:cxn modelId="{83774836-4059-4C92-BFA1-6A46FB3A79C1}" type="presOf" srcId="{54265A27-AD1E-49BA-A936-788D04EA9FFD}" destId="{CF747F76-3314-4875-AEA7-47F665283D27}" srcOrd="0" destOrd="0" presId="urn:microsoft.com/office/officeart/2008/layout/VerticalCurvedList"/>
    <dgm:cxn modelId="{CBA5AB99-F2FC-45B4-86BD-BAB58D6ACD49}" type="presOf" srcId="{F2033C6F-96C0-414F-863D-5BC9416C10E0}" destId="{5D98BF23-544C-4811-B969-42C83EB45E5E}" srcOrd="0" destOrd="0" presId="urn:microsoft.com/office/officeart/2008/layout/VerticalCurvedList"/>
    <dgm:cxn modelId="{393E8D3B-280C-41C4-904D-EAD1C6897A5F}" srcId="{F2033C6F-96C0-414F-863D-5BC9416C10E0}" destId="{6EC8C2C9-FC8B-48D8-935D-C2052A2F329B}" srcOrd="0" destOrd="0" parTransId="{1409E2F6-F3D9-4D35-9B27-4BA4A86DC9AB}" sibTransId="{54265A27-AD1E-49BA-A936-788D04EA9FFD}"/>
    <dgm:cxn modelId="{7566F8ED-D414-4814-BE21-33051F9CD66F}" type="presOf" srcId="{864691BB-B7C2-4CBD-8DF8-F591B55BF4C0}" destId="{A816C451-16C1-4F06-84A9-BFD9CDB7D6DF}" srcOrd="0" destOrd="0" presId="urn:microsoft.com/office/officeart/2008/layout/VerticalCurvedList"/>
    <dgm:cxn modelId="{2CE61F31-D8A3-4DAC-A1CE-E05437C0190A}" srcId="{F2033C6F-96C0-414F-863D-5BC9416C10E0}" destId="{CB0FE591-FEF6-4A75-8C26-E4E7063562C7}" srcOrd="2" destOrd="0" parTransId="{C810FEFF-570B-432B-9D7C-8E92E237C86C}" sibTransId="{E50F3EDA-0106-4354-99EF-DBD7799DFD78}"/>
    <dgm:cxn modelId="{CF7437C7-7121-4C58-A070-F9E24E968156}" type="presParOf" srcId="{5D98BF23-544C-4811-B969-42C83EB45E5E}" destId="{67E59E54-1E7C-4CD6-A20C-2FFC8FEF098A}" srcOrd="0" destOrd="0" presId="urn:microsoft.com/office/officeart/2008/layout/VerticalCurvedList"/>
    <dgm:cxn modelId="{4284A9FE-610A-4468-9A22-04D5EAA59679}" type="presParOf" srcId="{67E59E54-1E7C-4CD6-A20C-2FFC8FEF098A}" destId="{48CA7B13-10CB-4EC4-ACD4-4DBC85D704A8}" srcOrd="0" destOrd="0" presId="urn:microsoft.com/office/officeart/2008/layout/VerticalCurvedList"/>
    <dgm:cxn modelId="{DB1E223C-FDF4-4315-9D30-9979429A1F65}" type="presParOf" srcId="{48CA7B13-10CB-4EC4-ACD4-4DBC85D704A8}" destId="{FFD8E2B5-BA52-4611-80E6-82B94E5CCB27}" srcOrd="0" destOrd="0" presId="urn:microsoft.com/office/officeart/2008/layout/VerticalCurvedList"/>
    <dgm:cxn modelId="{DB9DD3E1-0A19-4CEF-870E-1AB5D28F0F82}" type="presParOf" srcId="{48CA7B13-10CB-4EC4-ACD4-4DBC85D704A8}" destId="{CF747F76-3314-4875-AEA7-47F665283D27}" srcOrd="1" destOrd="0" presId="urn:microsoft.com/office/officeart/2008/layout/VerticalCurvedList"/>
    <dgm:cxn modelId="{F0AF7D8F-9ED7-4295-958B-1EEA458F11E2}" type="presParOf" srcId="{48CA7B13-10CB-4EC4-ACD4-4DBC85D704A8}" destId="{2D1E2B80-B45E-490C-B121-2F90E49B6E4C}" srcOrd="2" destOrd="0" presId="urn:microsoft.com/office/officeart/2008/layout/VerticalCurvedList"/>
    <dgm:cxn modelId="{007959FF-AEE1-4C40-BABA-2A9279F746FA}" type="presParOf" srcId="{48CA7B13-10CB-4EC4-ACD4-4DBC85D704A8}" destId="{B26854DF-6073-4A6C-B521-A72EAD138BD5}" srcOrd="3" destOrd="0" presId="urn:microsoft.com/office/officeart/2008/layout/VerticalCurvedList"/>
    <dgm:cxn modelId="{68B41CFD-DF92-4FD2-8C09-BF7418AD9917}" type="presParOf" srcId="{67E59E54-1E7C-4CD6-A20C-2FFC8FEF098A}" destId="{DE6CC4A2-DFEC-4266-9F43-B4942336FC20}" srcOrd="1" destOrd="0" presId="urn:microsoft.com/office/officeart/2008/layout/VerticalCurvedList"/>
    <dgm:cxn modelId="{8352BE2A-5247-421B-AD63-1A887264C65E}" type="presParOf" srcId="{67E59E54-1E7C-4CD6-A20C-2FFC8FEF098A}" destId="{8F0792DC-457E-440F-88A7-E6C931971B75}" srcOrd="2" destOrd="0" presId="urn:microsoft.com/office/officeart/2008/layout/VerticalCurvedList"/>
    <dgm:cxn modelId="{DB607919-F80C-4A25-8ED3-4B8DF2696996}" type="presParOf" srcId="{8F0792DC-457E-440F-88A7-E6C931971B75}" destId="{EBABB5F1-6363-4211-A697-FDAAF23847BA}" srcOrd="0" destOrd="0" presId="urn:microsoft.com/office/officeart/2008/layout/VerticalCurvedList"/>
    <dgm:cxn modelId="{0B917DB9-BED3-4B97-ACEF-9D2983CFFD46}" type="presParOf" srcId="{67E59E54-1E7C-4CD6-A20C-2FFC8FEF098A}" destId="{A816C451-16C1-4F06-84A9-BFD9CDB7D6DF}" srcOrd="3" destOrd="0" presId="urn:microsoft.com/office/officeart/2008/layout/VerticalCurvedList"/>
    <dgm:cxn modelId="{9A7BC0EB-D777-4139-BD91-0EBC63D4B3B1}" type="presParOf" srcId="{67E59E54-1E7C-4CD6-A20C-2FFC8FEF098A}" destId="{17BFAAC5-833F-403C-A6D4-7F7B6DD58BCF}" srcOrd="4" destOrd="0" presId="urn:microsoft.com/office/officeart/2008/layout/VerticalCurvedList"/>
    <dgm:cxn modelId="{DB0C13FA-8292-422C-93CD-1D0127D8168C}" type="presParOf" srcId="{17BFAAC5-833F-403C-A6D4-7F7B6DD58BCF}" destId="{B8FD97B2-DF04-4077-929B-192C5E7C3731}" srcOrd="0" destOrd="0" presId="urn:microsoft.com/office/officeart/2008/layout/VerticalCurvedList"/>
    <dgm:cxn modelId="{FA0AB8CA-A2B9-4342-9CEC-D26383D9365B}" type="presParOf" srcId="{67E59E54-1E7C-4CD6-A20C-2FFC8FEF098A}" destId="{5360AEA9-7C25-474B-B4A5-1F110538C241}" srcOrd="5" destOrd="0" presId="urn:microsoft.com/office/officeart/2008/layout/VerticalCurvedList"/>
    <dgm:cxn modelId="{070B3B0A-6DB8-4D30-84A1-5B45E31A4217}" type="presParOf" srcId="{67E59E54-1E7C-4CD6-A20C-2FFC8FEF098A}" destId="{5F0424E2-38BE-4576-954C-26A6A13EFF59}" srcOrd="6" destOrd="0" presId="urn:microsoft.com/office/officeart/2008/layout/VerticalCurvedList"/>
    <dgm:cxn modelId="{5239ECEF-61A9-42D4-8F03-A26FC0447D57}" type="presParOf" srcId="{5F0424E2-38BE-4576-954C-26A6A13EFF59}" destId="{C7C62433-AD6F-48F7-A546-146C406C2991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F2033C6F-96C0-414F-863D-5BC9416C10E0}" type="doc">
      <dgm:prSet loTypeId="urn:microsoft.com/office/officeart/2008/layout/VerticalCurvedList" loCatId="list" qsTypeId="urn:microsoft.com/office/officeart/2005/8/quickstyle/simple2" qsCatId="simple" csTypeId="urn:microsoft.com/office/officeart/2005/8/colors/colorful4" csCatId="colorful" phldr="1"/>
      <dgm:spPr/>
      <dgm:t>
        <a:bodyPr/>
        <a:lstStyle/>
        <a:p>
          <a:endParaRPr lang="ru-RU"/>
        </a:p>
      </dgm:t>
    </dgm:pt>
    <dgm:pt modelId="{6EC8C2C9-FC8B-48D8-935D-C2052A2F329B}">
      <dgm:prSet/>
      <dgm:spPr/>
      <dgm:t>
        <a:bodyPr/>
        <a:lstStyle/>
        <a:p>
          <a:pPr rtl="0"/>
          <a:r>
            <a:rPr lang="ru-RU" dirty="0" smtClean="0"/>
            <a:t>налаживать контакт с другими детьми, </a:t>
          </a:r>
          <a:endParaRPr lang="ru-RU" dirty="0"/>
        </a:p>
      </dgm:t>
    </dgm:pt>
    <dgm:pt modelId="{1409E2F6-F3D9-4D35-9B27-4BA4A86DC9AB}" type="parTrans" cxnId="{393E8D3B-280C-41C4-904D-EAD1C6897A5F}">
      <dgm:prSet/>
      <dgm:spPr/>
      <dgm:t>
        <a:bodyPr/>
        <a:lstStyle/>
        <a:p>
          <a:endParaRPr lang="ru-RU"/>
        </a:p>
      </dgm:t>
    </dgm:pt>
    <dgm:pt modelId="{54265A27-AD1E-49BA-A936-788D04EA9FFD}" type="sibTrans" cxnId="{393E8D3B-280C-41C4-904D-EAD1C6897A5F}">
      <dgm:prSet/>
      <dgm:spPr/>
      <dgm:t>
        <a:bodyPr/>
        <a:lstStyle/>
        <a:p>
          <a:endParaRPr lang="ru-RU"/>
        </a:p>
      </dgm:t>
    </dgm:pt>
    <dgm:pt modelId="{59F12FA4-D8B0-45B5-9A6C-D7AB13623F06}">
      <dgm:prSet/>
      <dgm:spPr/>
      <dgm:t>
        <a:bodyPr/>
        <a:lstStyle/>
        <a:p>
          <a:r>
            <a:rPr lang="ru-RU" smtClean="0"/>
            <a:t>выстраивать отношения со взрослыми, </a:t>
          </a:r>
          <a:endParaRPr lang="ru-RU" dirty="0"/>
        </a:p>
      </dgm:t>
    </dgm:pt>
    <dgm:pt modelId="{BCE5F3DB-199E-4B79-99BF-A4D3FADF7A46}" type="parTrans" cxnId="{8BB304BF-36BD-413F-893B-9D7A5B337081}">
      <dgm:prSet/>
      <dgm:spPr/>
      <dgm:t>
        <a:bodyPr/>
        <a:lstStyle/>
        <a:p>
          <a:endParaRPr lang="ru-RU"/>
        </a:p>
      </dgm:t>
    </dgm:pt>
    <dgm:pt modelId="{C095A8AF-1327-46DF-A13A-71307E5F6C54}" type="sibTrans" cxnId="{8BB304BF-36BD-413F-893B-9D7A5B337081}">
      <dgm:prSet/>
      <dgm:spPr/>
      <dgm:t>
        <a:bodyPr/>
        <a:lstStyle/>
        <a:p>
          <a:endParaRPr lang="ru-RU"/>
        </a:p>
      </dgm:t>
    </dgm:pt>
    <dgm:pt modelId="{AEB560BB-6CA0-4F56-BCFD-89E97104275A}">
      <dgm:prSet/>
      <dgm:spPr/>
      <dgm:t>
        <a:bodyPr/>
        <a:lstStyle/>
        <a:p>
          <a:r>
            <a:rPr lang="ru-RU" dirty="0" smtClean="0"/>
            <a:t>быть общительным и интересным для окружающих.</a:t>
          </a:r>
          <a:endParaRPr lang="ru-RU" dirty="0"/>
        </a:p>
      </dgm:t>
    </dgm:pt>
    <dgm:pt modelId="{A66DB1FE-A20E-46B0-AA82-2EFA750429CB}" type="parTrans" cxnId="{AED85441-BF7A-46D6-BE9C-DEDD2414B06C}">
      <dgm:prSet/>
      <dgm:spPr/>
      <dgm:t>
        <a:bodyPr/>
        <a:lstStyle/>
        <a:p>
          <a:endParaRPr lang="ru-RU"/>
        </a:p>
      </dgm:t>
    </dgm:pt>
    <dgm:pt modelId="{443DC3CB-7FCC-44B3-9A12-7C472DC0436D}" type="sibTrans" cxnId="{AED85441-BF7A-46D6-BE9C-DEDD2414B06C}">
      <dgm:prSet/>
      <dgm:spPr/>
      <dgm:t>
        <a:bodyPr/>
        <a:lstStyle/>
        <a:p>
          <a:endParaRPr lang="ru-RU"/>
        </a:p>
      </dgm:t>
    </dgm:pt>
    <dgm:pt modelId="{5D98BF23-544C-4811-B969-42C83EB45E5E}" type="pres">
      <dgm:prSet presAssocID="{F2033C6F-96C0-414F-863D-5BC9416C10E0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ru-RU"/>
        </a:p>
      </dgm:t>
    </dgm:pt>
    <dgm:pt modelId="{67E59E54-1E7C-4CD6-A20C-2FFC8FEF098A}" type="pres">
      <dgm:prSet presAssocID="{F2033C6F-96C0-414F-863D-5BC9416C10E0}" presName="Name1" presStyleCnt="0"/>
      <dgm:spPr/>
    </dgm:pt>
    <dgm:pt modelId="{48CA7B13-10CB-4EC4-ACD4-4DBC85D704A8}" type="pres">
      <dgm:prSet presAssocID="{F2033C6F-96C0-414F-863D-5BC9416C10E0}" presName="cycle" presStyleCnt="0"/>
      <dgm:spPr/>
    </dgm:pt>
    <dgm:pt modelId="{FFD8E2B5-BA52-4611-80E6-82B94E5CCB27}" type="pres">
      <dgm:prSet presAssocID="{F2033C6F-96C0-414F-863D-5BC9416C10E0}" presName="srcNode" presStyleLbl="node1" presStyleIdx="0" presStyleCnt="3"/>
      <dgm:spPr/>
    </dgm:pt>
    <dgm:pt modelId="{CF747F76-3314-4875-AEA7-47F665283D27}" type="pres">
      <dgm:prSet presAssocID="{F2033C6F-96C0-414F-863D-5BC9416C10E0}" presName="conn" presStyleLbl="parChTrans1D2" presStyleIdx="0" presStyleCnt="1"/>
      <dgm:spPr/>
      <dgm:t>
        <a:bodyPr/>
        <a:lstStyle/>
        <a:p>
          <a:endParaRPr lang="ru-RU"/>
        </a:p>
      </dgm:t>
    </dgm:pt>
    <dgm:pt modelId="{2D1E2B80-B45E-490C-B121-2F90E49B6E4C}" type="pres">
      <dgm:prSet presAssocID="{F2033C6F-96C0-414F-863D-5BC9416C10E0}" presName="extraNode" presStyleLbl="node1" presStyleIdx="0" presStyleCnt="3"/>
      <dgm:spPr/>
    </dgm:pt>
    <dgm:pt modelId="{B26854DF-6073-4A6C-B521-A72EAD138BD5}" type="pres">
      <dgm:prSet presAssocID="{F2033C6F-96C0-414F-863D-5BC9416C10E0}" presName="dstNode" presStyleLbl="node1" presStyleIdx="0" presStyleCnt="3"/>
      <dgm:spPr/>
    </dgm:pt>
    <dgm:pt modelId="{DE6CC4A2-DFEC-4266-9F43-B4942336FC20}" type="pres">
      <dgm:prSet presAssocID="{6EC8C2C9-FC8B-48D8-935D-C2052A2F329B}" presName="text_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F0792DC-457E-440F-88A7-E6C931971B75}" type="pres">
      <dgm:prSet presAssocID="{6EC8C2C9-FC8B-48D8-935D-C2052A2F329B}" presName="accent_1" presStyleCnt="0"/>
      <dgm:spPr/>
    </dgm:pt>
    <dgm:pt modelId="{EBABB5F1-6363-4211-A697-FDAAF23847BA}" type="pres">
      <dgm:prSet presAssocID="{6EC8C2C9-FC8B-48D8-935D-C2052A2F329B}" presName="accentRepeatNode" presStyleLbl="solidFgAcc1" presStyleIdx="0" presStyleCnt="3"/>
      <dgm:spPr/>
    </dgm:pt>
    <dgm:pt modelId="{C1A96118-4C46-470C-838C-14C2385CE7F0}" type="pres">
      <dgm:prSet presAssocID="{59F12FA4-D8B0-45B5-9A6C-D7AB13623F06}" presName="text_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D54B909-6E0D-4797-9B45-D3D06212E475}" type="pres">
      <dgm:prSet presAssocID="{59F12FA4-D8B0-45B5-9A6C-D7AB13623F06}" presName="accent_2" presStyleCnt="0"/>
      <dgm:spPr/>
    </dgm:pt>
    <dgm:pt modelId="{9CF523F3-EDA9-41C9-8532-AF5751FA6774}" type="pres">
      <dgm:prSet presAssocID="{59F12FA4-D8B0-45B5-9A6C-D7AB13623F06}" presName="accentRepeatNode" presStyleLbl="solidFgAcc1" presStyleIdx="1" presStyleCnt="3"/>
      <dgm:spPr/>
    </dgm:pt>
    <dgm:pt modelId="{7C06CB84-4667-4B7C-B84E-044EA82EDEAB}" type="pres">
      <dgm:prSet presAssocID="{AEB560BB-6CA0-4F56-BCFD-89E97104275A}" presName="text_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FC5524D-079D-4DE4-A714-82AE08A5FA5E}" type="pres">
      <dgm:prSet presAssocID="{AEB560BB-6CA0-4F56-BCFD-89E97104275A}" presName="accent_3" presStyleCnt="0"/>
      <dgm:spPr/>
    </dgm:pt>
    <dgm:pt modelId="{66BC6007-0B4E-4C13-92F5-30BAEBFA6D59}" type="pres">
      <dgm:prSet presAssocID="{AEB560BB-6CA0-4F56-BCFD-89E97104275A}" presName="accentRepeatNode" presStyleLbl="solidFgAcc1" presStyleIdx="2" presStyleCnt="3"/>
      <dgm:spPr/>
    </dgm:pt>
  </dgm:ptLst>
  <dgm:cxnLst>
    <dgm:cxn modelId="{40529EF4-2B16-4DEB-8862-1597ABDF7BF6}" type="presOf" srcId="{59F12FA4-D8B0-45B5-9A6C-D7AB13623F06}" destId="{C1A96118-4C46-470C-838C-14C2385CE7F0}" srcOrd="0" destOrd="0" presId="urn:microsoft.com/office/officeart/2008/layout/VerticalCurvedList"/>
    <dgm:cxn modelId="{8BB304BF-36BD-413F-893B-9D7A5B337081}" srcId="{F2033C6F-96C0-414F-863D-5BC9416C10E0}" destId="{59F12FA4-D8B0-45B5-9A6C-D7AB13623F06}" srcOrd="1" destOrd="0" parTransId="{BCE5F3DB-199E-4B79-99BF-A4D3FADF7A46}" sibTransId="{C095A8AF-1327-46DF-A13A-71307E5F6C54}"/>
    <dgm:cxn modelId="{D60584CA-7190-4001-8371-5894E1286C8C}" type="presOf" srcId="{6EC8C2C9-FC8B-48D8-935D-C2052A2F329B}" destId="{DE6CC4A2-DFEC-4266-9F43-B4942336FC20}" srcOrd="0" destOrd="0" presId="urn:microsoft.com/office/officeart/2008/layout/VerticalCurvedList"/>
    <dgm:cxn modelId="{AED85441-BF7A-46D6-BE9C-DEDD2414B06C}" srcId="{F2033C6F-96C0-414F-863D-5BC9416C10E0}" destId="{AEB560BB-6CA0-4F56-BCFD-89E97104275A}" srcOrd="2" destOrd="0" parTransId="{A66DB1FE-A20E-46B0-AA82-2EFA750429CB}" sibTransId="{443DC3CB-7FCC-44B3-9A12-7C472DC0436D}"/>
    <dgm:cxn modelId="{6586A2B8-6117-493D-B0C5-E82041CE69AC}" type="presOf" srcId="{AEB560BB-6CA0-4F56-BCFD-89E97104275A}" destId="{7C06CB84-4667-4B7C-B84E-044EA82EDEAB}" srcOrd="0" destOrd="0" presId="urn:microsoft.com/office/officeart/2008/layout/VerticalCurvedList"/>
    <dgm:cxn modelId="{00880084-A3DB-49B5-937C-201CF9267DC7}" type="presOf" srcId="{54265A27-AD1E-49BA-A936-788D04EA9FFD}" destId="{CF747F76-3314-4875-AEA7-47F665283D27}" srcOrd="0" destOrd="0" presId="urn:microsoft.com/office/officeart/2008/layout/VerticalCurvedList"/>
    <dgm:cxn modelId="{6CCA3FAD-B033-41AD-92D1-479E3939752C}" type="presOf" srcId="{F2033C6F-96C0-414F-863D-5BC9416C10E0}" destId="{5D98BF23-544C-4811-B969-42C83EB45E5E}" srcOrd="0" destOrd="0" presId="urn:microsoft.com/office/officeart/2008/layout/VerticalCurvedList"/>
    <dgm:cxn modelId="{393E8D3B-280C-41C4-904D-EAD1C6897A5F}" srcId="{F2033C6F-96C0-414F-863D-5BC9416C10E0}" destId="{6EC8C2C9-FC8B-48D8-935D-C2052A2F329B}" srcOrd="0" destOrd="0" parTransId="{1409E2F6-F3D9-4D35-9B27-4BA4A86DC9AB}" sibTransId="{54265A27-AD1E-49BA-A936-788D04EA9FFD}"/>
    <dgm:cxn modelId="{7B2681D5-54F4-4A25-BF39-37E591909CBF}" type="presParOf" srcId="{5D98BF23-544C-4811-B969-42C83EB45E5E}" destId="{67E59E54-1E7C-4CD6-A20C-2FFC8FEF098A}" srcOrd="0" destOrd="0" presId="urn:microsoft.com/office/officeart/2008/layout/VerticalCurvedList"/>
    <dgm:cxn modelId="{13E3C753-668B-4E6D-871E-79323EAF47AE}" type="presParOf" srcId="{67E59E54-1E7C-4CD6-A20C-2FFC8FEF098A}" destId="{48CA7B13-10CB-4EC4-ACD4-4DBC85D704A8}" srcOrd="0" destOrd="0" presId="urn:microsoft.com/office/officeart/2008/layout/VerticalCurvedList"/>
    <dgm:cxn modelId="{9C2DD402-266E-4932-BFF4-1D23FE67CC28}" type="presParOf" srcId="{48CA7B13-10CB-4EC4-ACD4-4DBC85D704A8}" destId="{FFD8E2B5-BA52-4611-80E6-82B94E5CCB27}" srcOrd="0" destOrd="0" presId="urn:microsoft.com/office/officeart/2008/layout/VerticalCurvedList"/>
    <dgm:cxn modelId="{F3B75E28-CA5E-4F15-AC52-4C55394278A3}" type="presParOf" srcId="{48CA7B13-10CB-4EC4-ACD4-4DBC85D704A8}" destId="{CF747F76-3314-4875-AEA7-47F665283D27}" srcOrd="1" destOrd="0" presId="urn:microsoft.com/office/officeart/2008/layout/VerticalCurvedList"/>
    <dgm:cxn modelId="{BAECCFA1-6C1D-42B1-8598-83707BB1A080}" type="presParOf" srcId="{48CA7B13-10CB-4EC4-ACD4-4DBC85D704A8}" destId="{2D1E2B80-B45E-490C-B121-2F90E49B6E4C}" srcOrd="2" destOrd="0" presId="urn:microsoft.com/office/officeart/2008/layout/VerticalCurvedList"/>
    <dgm:cxn modelId="{61CEA5F0-F492-4A92-ACA6-71C2FD32C082}" type="presParOf" srcId="{48CA7B13-10CB-4EC4-ACD4-4DBC85D704A8}" destId="{B26854DF-6073-4A6C-B521-A72EAD138BD5}" srcOrd="3" destOrd="0" presId="urn:microsoft.com/office/officeart/2008/layout/VerticalCurvedList"/>
    <dgm:cxn modelId="{04E616BF-CD3A-49F9-90B3-48DAC444E04A}" type="presParOf" srcId="{67E59E54-1E7C-4CD6-A20C-2FFC8FEF098A}" destId="{DE6CC4A2-DFEC-4266-9F43-B4942336FC20}" srcOrd="1" destOrd="0" presId="urn:microsoft.com/office/officeart/2008/layout/VerticalCurvedList"/>
    <dgm:cxn modelId="{D1638F81-DFEF-48A6-B7FF-9C73BF8D1056}" type="presParOf" srcId="{67E59E54-1E7C-4CD6-A20C-2FFC8FEF098A}" destId="{8F0792DC-457E-440F-88A7-E6C931971B75}" srcOrd="2" destOrd="0" presId="urn:microsoft.com/office/officeart/2008/layout/VerticalCurvedList"/>
    <dgm:cxn modelId="{27B066F2-8186-43B7-8441-ED34FAB6DAF5}" type="presParOf" srcId="{8F0792DC-457E-440F-88A7-E6C931971B75}" destId="{EBABB5F1-6363-4211-A697-FDAAF23847BA}" srcOrd="0" destOrd="0" presId="urn:microsoft.com/office/officeart/2008/layout/VerticalCurvedList"/>
    <dgm:cxn modelId="{EF894A14-D5BB-49BA-8FD1-26A1FE672983}" type="presParOf" srcId="{67E59E54-1E7C-4CD6-A20C-2FFC8FEF098A}" destId="{C1A96118-4C46-470C-838C-14C2385CE7F0}" srcOrd="3" destOrd="0" presId="urn:microsoft.com/office/officeart/2008/layout/VerticalCurvedList"/>
    <dgm:cxn modelId="{0088E0D0-9B95-4845-B72F-DE04BEF14264}" type="presParOf" srcId="{67E59E54-1E7C-4CD6-A20C-2FFC8FEF098A}" destId="{9D54B909-6E0D-4797-9B45-D3D06212E475}" srcOrd="4" destOrd="0" presId="urn:microsoft.com/office/officeart/2008/layout/VerticalCurvedList"/>
    <dgm:cxn modelId="{15DE022C-34D9-4F4D-BF0A-6F9B4D171D22}" type="presParOf" srcId="{9D54B909-6E0D-4797-9B45-D3D06212E475}" destId="{9CF523F3-EDA9-41C9-8532-AF5751FA6774}" srcOrd="0" destOrd="0" presId="urn:microsoft.com/office/officeart/2008/layout/VerticalCurvedList"/>
    <dgm:cxn modelId="{171B650A-0825-44B0-B01B-E1CB09BB2397}" type="presParOf" srcId="{67E59E54-1E7C-4CD6-A20C-2FFC8FEF098A}" destId="{7C06CB84-4667-4B7C-B84E-044EA82EDEAB}" srcOrd="5" destOrd="0" presId="urn:microsoft.com/office/officeart/2008/layout/VerticalCurvedList"/>
    <dgm:cxn modelId="{DC31410E-96C7-481F-9FDE-04769CA92A40}" type="presParOf" srcId="{67E59E54-1E7C-4CD6-A20C-2FFC8FEF098A}" destId="{5FC5524D-079D-4DE4-A714-82AE08A5FA5E}" srcOrd="6" destOrd="0" presId="urn:microsoft.com/office/officeart/2008/layout/VerticalCurvedList"/>
    <dgm:cxn modelId="{EEA58A13-D61F-4ECE-A882-6506896B4072}" type="presParOf" srcId="{5FC5524D-079D-4DE4-A714-82AE08A5FA5E}" destId="{66BC6007-0B4E-4C13-92F5-30BAEBFA6D59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F2033C6F-96C0-414F-863D-5BC9416C10E0}" type="doc">
      <dgm:prSet loTypeId="urn:microsoft.com/office/officeart/2008/layout/VerticalCurvedList" loCatId="list" qsTypeId="urn:microsoft.com/office/officeart/2005/8/quickstyle/simple2" qsCatId="simple" csTypeId="urn:microsoft.com/office/officeart/2005/8/colors/colorful4" csCatId="colorful" phldr="1"/>
      <dgm:spPr/>
      <dgm:t>
        <a:bodyPr/>
        <a:lstStyle/>
        <a:p>
          <a:endParaRPr lang="ru-RU"/>
        </a:p>
      </dgm:t>
    </dgm:pt>
    <dgm:pt modelId="{6EC8C2C9-FC8B-48D8-935D-C2052A2F329B}">
      <dgm:prSet/>
      <dgm:spPr/>
      <dgm:t>
        <a:bodyPr/>
        <a:lstStyle/>
        <a:p>
          <a:pPr rtl="0"/>
          <a:r>
            <a:rPr lang="ru-RU" dirty="0" smtClean="0"/>
            <a:t>правильно оценивать свои действия и действия одноклассников, </a:t>
          </a:r>
          <a:endParaRPr lang="ru-RU" dirty="0"/>
        </a:p>
      </dgm:t>
    </dgm:pt>
    <dgm:pt modelId="{1409E2F6-F3D9-4D35-9B27-4BA4A86DC9AB}" type="parTrans" cxnId="{393E8D3B-280C-41C4-904D-EAD1C6897A5F}">
      <dgm:prSet/>
      <dgm:spPr/>
      <dgm:t>
        <a:bodyPr/>
        <a:lstStyle/>
        <a:p>
          <a:endParaRPr lang="ru-RU"/>
        </a:p>
      </dgm:t>
    </dgm:pt>
    <dgm:pt modelId="{54265A27-AD1E-49BA-A936-788D04EA9FFD}" type="sibTrans" cxnId="{393E8D3B-280C-41C4-904D-EAD1C6897A5F}">
      <dgm:prSet/>
      <dgm:spPr/>
      <dgm:t>
        <a:bodyPr/>
        <a:lstStyle/>
        <a:p>
          <a:endParaRPr lang="ru-RU"/>
        </a:p>
      </dgm:t>
    </dgm:pt>
    <dgm:pt modelId="{A26BDA43-4BD1-4684-9ACF-6E3218044BBE}">
      <dgm:prSet/>
      <dgm:spPr/>
      <dgm:t>
        <a:bodyPr/>
        <a:lstStyle/>
        <a:p>
          <a:r>
            <a:rPr lang="ru-RU" dirty="0" smtClean="0"/>
            <a:t>пользоваться простейшими критериями оценки и самооценки</a:t>
          </a:r>
          <a:endParaRPr lang="ru-RU" dirty="0"/>
        </a:p>
      </dgm:t>
    </dgm:pt>
    <dgm:pt modelId="{D64511C0-A304-465E-BFF7-96836C7EC229}" type="parTrans" cxnId="{AEF6993B-6191-4050-A77B-4204362793BC}">
      <dgm:prSet/>
      <dgm:spPr/>
      <dgm:t>
        <a:bodyPr/>
        <a:lstStyle/>
        <a:p>
          <a:endParaRPr lang="ru-RU"/>
        </a:p>
      </dgm:t>
    </dgm:pt>
    <dgm:pt modelId="{38ECA008-2A46-4D15-8CB8-31DC4EEB7851}" type="sibTrans" cxnId="{AEF6993B-6191-4050-A77B-4204362793BC}">
      <dgm:prSet/>
      <dgm:spPr/>
      <dgm:t>
        <a:bodyPr/>
        <a:lstStyle/>
        <a:p>
          <a:endParaRPr lang="ru-RU"/>
        </a:p>
      </dgm:t>
    </dgm:pt>
    <dgm:pt modelId="{5D98BF23-544C-4811-B969-42C83EB45E5E}" type="pres">
      <dgm:prSet presAssocID="{F2033C6F-96C0-414F-863D-5BC9416C10E0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ru-RU"/>
        </a:p>
      </dgm:t>
    </dgm:pt>
    <dgm:pt modelId="{67E59E54-1E7C-4CD6-A20C-2FFC8FEF098A}" type="pres">
      <dgm:prSet presAssocID="{F2033C6F-96C0-414F-863D-5BC9416C10E0}" presName="Name1" presStyleCnt="0"/>
      <dgm:spPr/>
    </dgm:pt>
    <dgm:pt modelId="{48CA7B13-10CB-4EC4-ACD4-4DBC85D704A8}" type="pres">
      <dgm:prSet presAssocID="{F2033C6F-96C0-414F-863D-5BC9416C10E0}" presName="cycle" presStyleCnt="0"/>
      <dgm:spPr/>
    </dgm:pt>
    <dgm:pt modelId="{FFD8E2B5-BA52-4611-80E6-82B94E5CCB27}" type="pres">
      <dgm:prSet presAssocID="{F2033C6F-96C0-414F-863D-5BC9416C10E0}" presName="srcNode" presStyleLbl="node1" presStyleIdx="0" presStyleCnt="2"/>
      <dgm:spPr/>
    </dgm:pt>
    <dgm:pt modelId="{CF747F76-3314-4875-AEA7-47F665283D27}" type="pres">
      <dgm:prSet presAssocID="{F2033C6F-96C0-414F-863D-5BC9416C10E0}" presName="conn" presStyleLbl="parChTrans1D2" presStyleIdx="0" presStyleCnt="1"/>
      <dgm:spPr/>
      <dgm:t>
        <a:bodyPr/>
        <a:lstStyle/>
        <a:p>
          <a:endParaRPr lang="ru-RU"/>
        </a:p>
      </dgm:t>
    </dgm:pt>
    <dgm:pt modelId="{2D1E2B80-B45E-490C-B121-2F90E49B6E4C}" type="pres">
      <dgm:prSet presAssocID="{F2033C6F-96C0-414F-863D-5BC9416C10E0}" presName="extraNode" presStyleLbl="node1" presStyleIdx="0" presStyleCnt="2"/>
      <dgm:spPr/>
    </dgm:pt>
    <dgm:pt modelId="{B26854DF-6073-4A6C-B521-A72EAD138BD5}" type="pres">
      <dgm:prSet presAssocID="{F2033C6F-96C0-414F-863D-5BC9416C10E0}" presName="dstNode" presStyleLbl="node1" presStyleIdx="0" presStyleCnt="2"/>
      <dgm:spPr/>
    </dgm:pt>
    <dgm:pt modelId="{DE6CC4A2-DFEC-4266-9F43-B4942336FC20}" type="pres">
      <dgm:prSet presAssocID="{6EC8C2C9-FC8B-48D8-935D-C2052A2F329B}" presName="text_1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F0792DC-457E-440F-88A7-E6C931971B75}" type="pres">
      <dgm:prSet presAssocID="{6EC8C2C9-FC8B-48D8-935D-C2052A2F329B}" presName="accent_1" presStyleCnt="0"/>
      <dgm:spPr/>
    </dgm:pt>
    <dgm:pt modelId="{EBABB5F1-6363-4211-A697-FDAAF23847BA}" type="pres">
      <dgm:prSet presAssocID="{6EC8C2C9-FC8B-48D8-935D-C2052A2F329B}" presName="accentRepeatNode" presStyleLbl="solidFgAcc1" presStyleIdx="0" presStyleCnt="2"/>
      <dgm:spPr/>
    </dgm:pt>
    <dgm:pt modelId="{21995CAB-5FAA-415D-94DD-2867246BEFB7}" type="pres">
      <dgm:prSet presAssocID="{A26BDA43-4BD1-4684-9ACF-6E3218044BBE}" presName="text_2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D6514BC-065E-4FAA-BC2C-A1E160C8F402}" type="pres">
      <dgm:prSet presAssocID="{A26BDA43-4BD1-4684-9ACF-6E3218044BBE}" presName="accent_2" presStyleCnt="0"/>
      <dgm:spPr/>
    </dgm:pt>
    <dgm:pt modelId="{558809E5-8910-49F0-A46C-F32F085232DB}" type="pres">
      <dgm:prSet presAssocID="{A26BDA43-4BD1-4684-9ACF-6E3218044BBE}" presName="accentRepeatNode" presStyleLbl="solidFgAcc1" presStyleIdx="1" presStyleCnt="2"/>
      <dgm:spPr/>
    </dgm:pt>
  </dgm:ptLst>
  <dgm:cxnLst>
    <dgm:cxn modelId="{2DC50A99-9143-4BB6-8EA4-81B55CFF3933}" type="presOf" srcId="{54265A27-AD1E-49BA-A936-788D04EA9FFD}" destId="{CF747F76-3314-4875-AEA7-47F665283D27}" srcOrd="0" destOrd="0" presId="urn:microsoft.com/office/officeart/2008/layout/VerticalCurvedList"/>
    <dgm:cxn modelId="{E2A01DF8-895F-4CA1-BDA9-190BFAF1A27F}" type="presOf" srcId="{F2033C6F-96C0-414F-863D-5BC9416C10E0}" destId="{5D98BF23-544C-4811-B969-42C83EB45E5E}" srcOrd="0" destOrd="0" presId="urn:microsoft.com/office/officeart/2008/layout/VerticalCurvedList"/>
    <dgm:cxn modelId="{D417B55E-5E48-46E1-BE25-D2F583E05440}" type="presOf" srcId="{6EC8C2C9-FC8B-48D8-935D-C2052A2F329B}" destId="{DE6CC4A2-DFEC-4266-9F43-B4942336FC20}" srcOrd="0" destOrd="0" presId="urn:microsoft.com/office/officeart/2008/layout/VerticalCurvedList"/>
    <dgm:cxn modelId="{AEF6993B-6191-4050-A77B-4204362793BC}" srcId="{F2033C6F-96C0-414F-863D-5BC9416C10E0}" destId="{A26BDA43-4BD1-4684-9ACF-6E3218044BBE}" srcOrd="1" destOrd="0" parTransId="{D64511C0-A304-465E-BFF7-96836C7EC229}" sibTransId="{38ECA008-2A46-4D15-8CB8-31DC4EEB7851}"/>
    <dgm:cxn modelId="{08B8EADD-C3F2-4078-89E0-395D3E007D6D}" type="presOf" srcId="{A26BDA43-4BD1-4684-9ACF-6E3218044BBE}" destId="{21995CAB-5FAA-415D-94DD-2867246BEFB7}" srcOrd="0" destOrd="0" presId="urn:microsoft.com/office/officeart/2008/layout/VerticalCurvedList"/>
    <dgm:cxn modelId="{393E8D3B-280C-41C4-904D-EAD1C6897A5F}" srcId="{F2033C6F-96C0-414F-863D-5BC9416C10E0}" destId="{6EC8C2C9-FC8B-48D8-935D-C2052A2F329B}" srcOrd="0" destOrd="0" parTransId="{1409E2F6-F3D9-4D35-9B27-4BA4A86DC9AB}" sibTransId="{54265A27-AD1E-49BA-A936-788D04EA9FFD}"/>
    <dgm:cxn modelId="{F339C180-61C6-4874-B8FB-E6EFFD7BA07A}" type="presParOf" srcId="{5D98BF23-544C-4811-B969-42C83EB45E5E}" destId="{67E59E54-1E7C-4CD6-A20C-2FFC8FEF098A}" srcOrd="0" destOrd="0" presId="urn:microsoft.com/office/officeart/2008/layout/VerticalCurvedList"/>
    <dgm:cxn modelId="{70DEC312-15B6-4E40-A786-8D254CF753FE}" type="presParOf" srcId="{67E59E54-1E7C-4CD6-A20C-2FFC8FEF098A}" destId="{48CA7B13-10CB-4EC4-ACD4-4DBC85D704A8}" srcOrd="0" destOrd="0" presId="urn:microsoft.com/office/officeart/2008/layout/VerticalCurvedList"/>
    <dgm:cxn modelId="{EEE578A1-873C-4F0A-BC22-E8D8CC8DD489}" type="presParOf" srcId="{48CA7B13-10CB-4EC4-ACD4-4DBC85D704A8}" destId="{FFD8E2B5-BA52-4611-80E6-82B94E5CCB27}" srcOrd="0" destOrd="0" presId="urn:microsoft.com/office/officeart/2008/layout/VerticalCurvedList"/>
    <dgm:cxn modelId="{5BB2A132-0F64-47EA-B916-60E9A52B8A5C}" type="presParOf" srcId="{48CA7B13-10CB-4EC4-ACD4-4DBC85D704A8}" destId="{CF747F76-3314-4875-AEA7-47F665283D27}" srcOrd="1" destOrd="0" presId="urn:microsoft.com/office/officeart/2008/layout/VerticalCurvedList"/>
    <dgm:cxn modelId="{7AA14B67-AAE1-4766-A399-CD228B7258D9}" type="presParOf" srcId="{48CA7B13-10CB-4EC4-ACD4-4DBC85D704A8}" destId="{2D1E2B80-B45E-490C-B121-2F90E49B6E4C}" srcOrd="2" destOrd="0" presId="urn:microsoft.com/office/officeart/2008/layout/VerticalCurvedList"/>
    <dgm:cxn modelId="{FD34A48F-F431-40E7-B041-81941331F94A}" type="presParOf" srcId="{48CA7B13-10CB-4EC4-ACD4-4DBC85D704A8}" destId="{B26854DF-6073-4A6C-B521-A72EAD138BD5}" srcOrd="3" destOrd="0" presId="urn:microsoft.com/office/officeart/2008/layout/VerticalCurvedList"/>
    <dgm:cxn modelId="{E9184D85-CA62-4F13-A7E7-D871E0CFD172}" type="presParOf" srcId="{67E59E54-1E7C-4CD6-A20C-2FFC8FEF098A}" destId="{DE6CC4A2-DFEC-4266-9F43-B4942336FC20}" srcOrd="1" destOrd="0" presId="urn:microsoft.com/office/officeart/2008/layout/VerticalCurvedList"/>
    <dgm:cxn modelId="{509189C3-7533-43AF-A6B5-3E9A2C177BDD}" type="presParOf" srcId="{67E59E54-1E7C-4CD6-A20C-2FFC8FEF098A}" destId="{8F0792DC-457E-440F-88A7-E6C931971B75}" srcOrd="2" destOrd="0" presId="urn:microsoft.com/office/officeart/2008/layout/VerticalCurvedList"/>
    <dgm:cxn modelId="{9F44983B-74D4-4B8C-8E8E-8DD79EE744F6}" type="presParOf" srcId="{8F0792DC-457E-440F-88A7-E6C931971B75}" destId="{EBABB5F1-6363-4211-A697-FDAAF23847BA}" srcOrd="0" destOrd="0" presId="urn:microsoft.com/office/officeart/2008/layout/VerticalCurvedList"/>
    <dgm:cxn modelId="{B73C24D5-312F-43D6-B4A4-E98FAF9F8407}" type="presParOf" srcId="{67E59E54-1E7C-4CD6-A20C-2FFC8FEF098A}" destId="{21995CAB-5FAA-415D-94DD-2867246BEFB7}" srcOrd="3" destOrd="0" presId="urn:microsoft.com/office/officeart/2008/layout/VerticalCurvedList"/>
    <dgm:cxn modelId="{52C417D5-3839-4F3C-9437-CBCC9D42FE97}" type="presParOf" srcId="{67E59E54-1E7C-4CD6-A20C-2FFC8FEF098A}" destId="{7D6514BC-065E-4FAA-BC2C-A1E160C8F402}" srcOrd="4" destOrd="0" presId="urn:microsoft.com/office/officeart/2008/layout/VerticalCurvedList"/>
    <dgm:cxn modelId="{DC29A040-28F4-4655-98D8-26BDF808145C}" type="presParOf" srcId="{7D6514BC-065E-4FAA-BC2C-A1E160C8F402}" destId="{558809E5-8910-49F0-A46C-F32F085232DB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FE1EDB38-8C9D-4F44-A6DB-80F86C09A447}" type="doc">
      <dgm:prSet loTypeId="urn:microsoft.com/office/officeart/2005/8/layout/list1" loCatId="list" qsTypeId="urn:microsoft.com/office/officeart/2005/8/quickstyle/simple2" qsCatId="simple" csTypeId="urn:microsoft.com/office/officeart/2005/8/colors/colorful4" csCatId="colorful" phldr="1"/>
      <dgm:spPr/>
      <dgm:t>
        <a:bodyPr/>
        <a:lstStyle/>
        <a:p>
          <a:endParaRPr lang="ru-RU"/>
        </a:p>
      </dgm:t>
    </dgm:pt>
    <dgm:pt modelId="{CEBA986A-CB31-427F-872C-D3E943D5E218}">
      <dgm:prSet/>
      <dgm:spPr/>
      <dgm:t>
        <a:bodyPr/>
        <a:lstStyle/>
        <a:p>
          <a:pPr rtl="0"/>
          <a:r>
            <a:rPr lang="ru-RU" dirty="0" smtClean="0"/>
            <a:t>Уделять внимание развитию образного мышления</a:t>
          </a:r>
          <a:endParaRPr lang="ru-RU" dirty="0"/>
        </a:p>
      </dgm:t>
    </dgm:pt>
    <dgm:pt modelId="{746E86CF-3E63-464A-A9D2-DCA4FCEEEF02}" type="parTrans" cxnId="{DD84C14A-2EC4-4ED2-9DE9-3725435BC30D}">
      <dgm:prSet/>
      <dgm:spPr/>
      <dgm:t>
        <a:bodyPr/>
        <a:lstStyle/>
        <a:p>
          <a:endParaRPr lang="ru-RU"/>
        </a:p>
      </dgm:t>
    </dgm:pt>
    <dgm:pt modelId="{89603F5D-AB9A-48D9-B114-C89FD56E1538}" type="sibTrans" cxnId="{DD84C14A-2EC4-4ED2-9DE9-3725435BC30D}">
      <dgm:prSet/>
      <dgm:spPr/>
      <dgm:t>
        <a:bodyPr/>
        <a:lstStyle/>
        <a:p>
          <a:endParaRPr lang="ru-RU"/>
        </a:p>
      </dgm:t>
    </dgm:pt>
    <dgm:pt modelId="{B441F68F-2472-4F67-8177-BEA9C2B71AE7}">
      <dgm:prSet/>
      <dgm:spPr/>
      <dgm:t>
        <a:bodyPr/>
        <a:lstStyle/>
        <a:p>
          <a:pPr rtl="0"/>
          <a:r>
            <a:rPr lang="ru-RU" dirty="0" smtClean="0"/>
            <a:t>рисунки, конструирование, лепка, аппликация, мозаика. </a:t>
          </a:r>
          <a:endParaRPr lang="ru-RU" dirty="0"/>
        </a:p>
      </dgm:t>
    </dgm:pt>
    <dgm:pt modelId="{BEDCC4E4-4DED-4189-A312-7FB09789C9D1}" type="parTrans" cxnId="{BD5F684D-EC60-4E9A-8D8F-B50B60DDFDDA}">
      <dgm:prSet/>
      <dgm:spPr/>
      <dgm:t>
        <a:bodyPr/>
        <a:lstStyle/>
        <a:p>
          <a:endParaRPr lang="ru-RU"/>
        </a:p>
      </dgm:t>
    </dgm:pt>
    <dgm:pt modelId="{6E589694-A757-4880-B073-500CC7E98674}" type="sibTrans" cxnId="{BD5F684D-EC60-4E9A-8D8F-B50B60DDFDDA}">
      <dgm:prSet/>
      <dgm:spPr/>
      <dgm:t>
        <a:bodyPr/>
        <a:lstStyle/>
        <a:p>
          <a:endParaRPr lang="ru-RU"/>
        </a:p>
      </dgm:t>
    </dgm:pt>
    <dgm:pt modelId="{5A8EA64D-6B25-4C97-A898-D8993CB2D3B8}" type="pres">
      <dgm:prSet presAssocID="{FE1EDB38-8C9D-4F44-A6DB-80F86C09A447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89774C19-A27A-41D3-918F-E664A8899124}" type="pres">
      <dgm:prSet presAssocID="{CEBA986A-CB31-427F-872C-D3E943D5E218}" presName="parentLin" presStyleCnt="0"/>
      <dgm:spPr/>
    </dgm:pt>
    <dgm:pt modelId="{9AD7CA6D-8C13-4C55-8961-FC25742A0ACF}" type="pres">
      <dgm:prSet presAssocID="{CEBA986A-CB31-427F-872C-D3E943D5E218}" presName="parentLeftMargin" presStyleLbl="node1" presStyleIdx="0" presStyleCnt="1"/>
      <dgm:spPr/>
      <dgm:t>
        <a:bodyPr/>
        <a:lstStyle/>
        <a:p>
          <a:endParaRPr lang="ru-RU"/>
        </a:p>
      </dgm:t>
    </dgm:pt>
    <dgm:pt modelId="{0FB88CB5-0D6C-4501-861C-697072297815}" type="pres">
      <dgm:prSet presAssocID="{CEBA986A-CB31-427F-872C-D3E943D5E218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EE73522-C612-4404-95BF-BF7E524EE914}" type="pres">
      <dgm:prSet presAssocID="{CEBA986A-CB31-427F-872C-D3E943D5E218}" presName="negativeSpace" presStyleCnt="0"/>
      <dgm:spPr/>
    </dgm:pt>
    <dgm:pt modelId="{27D6A249-4F5C-44EA-8CB4-883E090BB77A}" type="pres">
      <dgm:prSet presAssocID="{CEBA986A-CB31-427F-872C-D3E943D5E218}" presName="childText" presStyleLbl="conFgAcc1" presStyleIdx="0" presStyleCnt="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6ABA77EA-8DA5-4BBE-8A91-0E39F280F364}" type="presOf" srcId="{FE1EDB38-8C9D-4F44-A6DB-80F86C09A447}" destId="{5A8EA64D-6B25-4C97-A898-D8993CB2D3B8}" srcOrd="0" destOrd="0" presId="urn:microsoft.com/office/officeart/2005/8/layout/list1"/>
    <dgm:cxn modelId="{F8B923F9-BF7E-45FB-9ACA-91941BDBDB62}" type="presOf" srcId="{B441F68F-2472-4F67-8177-BEA9C2B71AE7}" destId="{27D6A249-4F5C-44EA-8CB4-883E090BB77A}" srcOrd="0" destOrd="0" presId="urn:microsoft.com/office/officeart/2005/8/layout/list1"/>
    <dgm:cxn modelId="{8BE2EBAD-7DD1-4B92-8955-235C4DD49256}" type="presOf" srcId="{CEBA986A-CB31-427F-872C-D3E943D5E218}" destId="{0FB88CB5-0D6C-4501-861C-697072297815}" srcOrd="1" destOrd="0" presId="urn:microsoft.com/office/officeart/2005/8/layout/list1"/>
    <dgm:cxn modelId="{D12D07FC-7BC1-47DF-B333-121F1D21F948}" type="presOf" srcId="{CEBA986A-CB31-427F-872C-D3E943D5E218}" destId="{9AD7CA6D-8C13-4C55-8961-FC25742A0ACF}" srcOrd="0" destOrd="0" presId="urn:microsoft.com/office/officeart/2005/8/layout/list1"/>
    <dgm:cxn modelId="{DD84C14A-2EC4-4ED2-9DE9-3725435BC30D}" srcId="{FE1EDB38-8C9D-4F44-A6DB-80F86C09A447}" destId="{CEBA986A-CB31-427F-872C-D3E943D5E218}" srcOrd="0" destOrd="0" parTransId="{746E86CF-3E63-464A-A9D2-DCA4FCEEEF02}" sibTransId="{89603F5D-AB9A-48D9-B114-C89FD56E1538}"/>
    <dgm:cxn modelId="{BD5F684D-EC60-4E9A-8D8F-B50B60DDFDDA}" srcId="{CEBA986A-CB31-427F-872C-D3E943D5E218}" destId="{B441F68F-2472-4F67-8177-BEA9C2B71AE7}" srcOrd="0" destOrd="0" parTransId="{BEDCC4E4-4DED-4189-A312-7FB09789C9D1}" sibTransId="{6E589694-A757-4880-B073-500CC7E98674}"/>
    <dgm:cxn modelId="{94960708-55D6-459D-9E16-B47624E4DEC4}" type="presParOf" srcId="{5A8EA64D-6B25-4C97-A898-D8993CB2D3B8}" destId="{89774C19-A27A-41D3-918F-E664A8899124}" srcOrd="0" destOrd="0" presId="urn:microsoft.com/office/officeart/2005/8/layout/list1"/>
    <dgm:cxn modelId="{835CB04E-C990-4A31-B651-74C2C2494507}" type="presParOf" srcId="{89774C19-A27A-41D3-918F-E664A8899124}" destId="{9AD7CA6D-8C13-4C55-8961-FC25742A0ACF}" srcOrd="0" destOrd="0" presId="urn:microsoft.com/office/officeart/2005/8/layout/list1"/>
    <dgm:cxn modelId="{EEE162D8-C661-4726-8ADA-BD6C09555E2E}" type="presParOf" srcId="{89774C19-A27A-41D3-918F-E664A8899124}" destId="{0FB88CB5-0D6C-4501-861C-697072297815}" srcOrd="1" destOrd="0" presId="urn:microsoft.com/office/officeart/2005/8/layout/list1"/>
    <dgm:cxn modelId="{0EE91098-A4AB-4B56-B871-9E4D096ED10B}" type="presParOf" srcId="{5A8EA64D-6B25-4C97-A898-D8993CB2D3B8}" destId="{BEE73522-C612-4404-95BF-BF7E524EE914}" srcOrd="1" destOrd="0" presId="urn:microsoft.com/office/officeart/2005/8/layout/list1"/>
    <dgm:cxn modelId="{5CFB3E86-4670-4E4F-8108-D6A36D8ED530}" type="presParOf" srcId="{5A8EA64D-6B25-4C97-A898-D8993CB2D3B8}" destId="{27D6A249-4F5C-44EA-8CB4-883E090BB77A}" srcOrd="2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714A1593-D453-403C-9D9A-CD6889E7F37D}" type="doc">
      <dgm:prSet loTypeId="urn:microsoft.com/office/officeart/2005/8/layout/vList2" loCatId="list" qsTypeId="urn:microsoft.com/office/officeart/2005/8/quickstyle/simple2" qsCatId="simple" csTypeId="urn:microsoft.com/office/officeart/2005/8/colors/accent1_4" csCatId="accent1"/>
      <dgm:spPr/>
      <dgm:t>
        <a:bodyPr/>
        <a:lstStyle/>
        <a:p>
          <a:endParaRPr lang="ru-RU"/>
        </a:p>
      </dgm:t>
    </dgm:pt>
    <dgm:pt modelId="{B9B1E653-EB08-4A97-813B-CD0A60E74F12}">
      <dgm:prSet/>
      <dgm:spPr/>
      <dgm:t>
        <a:bodyPr/>
        <a:lstStyle/>
        <a:p>
          <a:pPr algn="ctr" rtl="0"/>
          <a:r>
            <a:rPr lang="ru-RU" b="0" dirty="0" smtClean="0"/>
            <a:t>Создание положительного отношения </a:t>
          </a:r>
          <a:endParaRPr lang="ru-RU" b="0" dirty="0"/>
        </a:p>
      </dgm:t>
    </dgm:pt>
    <dgm:pt modelId="{487A03AF-D1F2-43B7-B3CC-C8CB4F2FAAAF}" type="parTrans" cxnId="{09C9CD3F-F3CE-4238-AAEF-4285B96CE81A}">
      <dgm:prSet/>
      <dgm:spPr/>
      <dgm:t>
        <a:bodyPr/>
        <a:lstStyle/>
        <a:p>
          <a:endParaRPr lang="ru-RU"/>
        </a:p>
      </dgm:t>
    </dgm:pt>
    <dgm:pt modelId="{2252B382-4615-4232-91D4-1AAC09B5D749}" type="sibTrans" cxnId="{09C9CD3F-F3CE-4238-AAEF-4285B96CE81A}">
      <dgm:prSet/>
      <dgm:spPr/>
      <dgm:t>
        <a:bodyPr/>
        <a:lstStyle/>
        <a:p>
          <a:endParaRPr lang="ru-RU"/>
        </a:p>
      </dgm:t>
    </dgm:pt>
    <dgm:pt modelId="{D169E5F3-E3CC-4A53-9ECA-ACC9717D4ABB}">
      <dgm:prSet/>
      <dgm:spPr/>
      <dgm:t>
        <a:bodyPr/>
        <a:lstStyle/>
        <a:p>
          <a:pPr rtl="0"/>
          <a:r>
            <a:rPr lang="ru-RU" b="0" dirty="0" smtClean="0"/>
            <a:t>к жизни,</a:t>
          </a:r>
          <a:endParaRPr lang="ru-RU" b="0" dirty="0"/>
        </a:p>
      </dgm:t>
    </dgm:pt>
    <dgm:pt modelId="{6D1DBCB2-8903-4256-96AB-618756891640}" type="parTrans" cxnId="{7BE8A6E6-8A30-46F1-A131-66B1720B8A53}">
      <dgm:prSet/>
      <dgm:spPr/>
      <dgm:t>
        <a:bodyPr/>
        <a:lstStyle/>
        <a:p>
          <a:endParaRPr lang="ru-RU"/>
        </a:p>
      </dgm:t>
    </dgm:pt>
    <dgm:pt modelId="{74491A1E-AEEB-40F1-8C7E-816BB7455429}" type="sibTrans" cxnId="{7BE8A6E6-8A30-46F1-A131-66B1720B8A53}">
      <dgm:prSet/>
      <dgm:spPr/>
      <dgm:t>
        <a:bodyPr/>
        <a:lstStyle/>
        <a:p>
          <a:endParaRPr lang="ru-RU"/>
        </a:p>
      </dgm:t>
    </dgm:pt>
    <dgm:pt modelId="{E56FC270-1081-4C74-BAAF-C389A29070B9}">
      <dgm:prSet/>
      <dgm:spPr/>
      <dgm:t>
        <a:bodyPr/>
        <a:lstStyle/>
        <a:p>
          <a:pPr rtl="0"/>
          <a:r>
            <a:rPr lang="ru-RU" b="0" dirty="0" smtClean="0"/>
            <a:t>к повседневной школьной деятельности,</a:t>
          </a:r>
          <a:endParaRPr lang="ru-RU" b="0" dirty="0"/>
        </a:p>
      </dgm:t>
    </dgm:pt>
    <dgm:pt modelId="{D3B8BB60-466E-4AC2-A8E4-BBDB19DC44B6}" type="parTrans" cxnId="{1B4C72CD-B56E-44A1-8007-B09CEFCDE5AA}">
      <dgm:prSet/>
      <dgm:spPr/>
      <dgm:t>
        <a:bodyPr/>
        <a:lstStyle/>
        <a:p>
          <a:endParaRPr lang="ru-RU"/>
        </a:p>
      </dgm:t>
    </dgm:pt>
    <dgm:pt modelId="{A516E6E1-B569-4F78-90C4-8501A24B3474}" type="sibTrans" cxnId="{1B4C72CD-B56E-44A1-8007-B09CEFCDE5AA}">
      <dgm:prSet/>
      <dgm:spPr/>
      <dgm:t>
        <a:bodyPr/>
        <a:lstStyle/>
        <a:p>
          <a:endParaRPr lang="ru-RU"/>
        </a:p>
      </dgm:t>
    </dgm:pt>
    <dgm:pt modelId="{06C55A89-FF78-4982-8A3D-7679BEE671E3}">
      <dgm:prSet/>
      <dgm:spPr/>
      <dgm:t>
        <a:bodyPr/>
        <a:lstStyle/>
        <a:p>
          <a:pPr rtl="0"/>
          <a:r>
            <a:rPr lang="ru-RU" b="0" dirty="0" smtClean="0"/>
            <a:t>ко всем лицам, участвующим в учебном процессе. </a:t>
          </a:r>
          <a:endParaRPr lang="ru-RU" b="0" dirty="0"/>
        </a:p>
      </dgm:t>
    </dgm:pt>
    <dgm:pt modelId="{81CFAE90-8970-47EC-8F89-4A59E21A8573}" type="parTrans" cxnId="{D7FD1923-6F4F-42B0-89BA-B17AA2BA512A}">
      <dgm:prSet/>
      <dgm:spPr/>
      <dgm:t>
        <a:bodyPr/>
        <a:lstStyle/>
        <a:p>
          <a:endParaRPr lang="ru-RU"/>
        </a:p>
      </dgm:t>
    </dgm:pt>
    <dgm:pt modelId="{C86CC8B8-A64C-4E7A-9492-9FC34F0A74B7}" type="sibTrans" cxnId="{D7FD1923-6F4F-42B0-89BA-B17AA2BA512A}">
      <dgm:prSet/>
      <dgm:spPr/>
      <dgm:t>
        <a:bodyPr/>
        <a:lstStyle/>
        <a:p>
          <a:endParaRPr lang="ru-RU"/>
        </a:p>
      </dgm:t>
    </dgm:pt>
    <dgm:pt modelId="{D468B10E-97B8-4FF8-9A0D-8332F90089E2}" type="pres">
      <dgm:prSet presAssocID="{714A1593-D453-403C-9D9A-CD6889E7F37D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CAB74BE4-D53E-4142-AF33-6EC36A3CC9BD}" type="pres">
      <dgm:prSet presAssocID="{B9B1E653-EB08-4A97-813B-CD0A60E74F12}" presName="parentText" presStyleLbl="node1" presStyleIdx="0" presStyleCnt="1" custLinFactNeighborY="320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B6A701F-0446-429E-9B37-C8915CBE298C}" type="pres">
      <dgm:prSet presAssocID="{B9B1E653-EB08-4A97-813B-CD0A60E74F12}" presName="childText" presStyleLbl="revTx" presStyleIdx="0" presStyleCnt="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B4C72CD-B56E-44A1-8007-B09CEFCDE5AA}" srcId="{B9B1E653-EB08-4A97-813B-CD0A60E74F12}" destId="{E56FC270-1081-4C74-BAAF-C389A29070B9}" srcOrd="1" destOrd="0" parTransId="{D3B8BB60-466E-4AC2-A8E4-BBDB19DC44B6}" sibTransId="{A516E6E1-B569-4F78-90C4-8501A24B3474}"/>
    <dgm:cxn modelId="{3C75588A-C02E-479F-8ACF-6D0A47AA3F80}" type="presOf" srcId="{D169E5F3-E3CC-4A53-9ECA-ACC9717D4ABB}" destId="{6B6A701F-0446-429E-9B37-C8915CBE298C}" srcOrd="0" destOrd="0" presId="urn:microsoft.com/office/officeart/2005/8/layout/vList2"/>
    <dgm:cxn modelId="{77CBDEE1-7B17-4ED7-9A0A-3674EA249237}" type="presOf" srcId="{06C55A89-FF78-4982-8A3D-7679BEE671E3}" destId="{6B6A701F-0446-429E-9B37-C8915CBE298C}" srcOrd="0" destOrd="2" presId="urn:microsoft.com/office/officeart/2005/8/layout/vList2"/>
    <dgm:cxn modelId="{107EBA12-A136-41F0-B156-A4AF97FA58B0}" type="presOf" srcId="{E56FC270-1081-4C74-BAAF-C389A29070B9}" destId="{6B6A701F-0446-429E-9B37-C8915CBE298C}" srcOrd="0" destOrd="1" presId="urn:microsoft.com/office/officeart/2005/8/layout/vList2"/>
    <dgm:cxn modelId="{D7FD1923-6F4F-42B0-89BA-B17AA2BA512A}" srcId="{B9B1E653-EB08-4A97-813B-CD0A60E74F12}" destId="{06C55A89-FF78-4982-8A3D-7679BEE671E3}" srcOrd="2" destOrd="0" parTransId="{81CFAE90-8970-47EC-8F89-4A59E21A8573}" sibTransId="{C86CC8B8-A64C-4E7A-9492-9FC34F0A74B7}"/>
    <dgm:cxn modelId="{DFB98287-25BF-48B8-91AD-63AF7CA89E09}" type="presOf" srcId="{B9B1E653-EB08-4A97-813B-CD0A60E74F12}" destId="{CAB74BE4-D53E-4142-AF33-6EC36A3CC9BD}" srcOrd="0" destOrd="0" presId="urn:microsoft.com/office/officeart/2005/8/layout/vList2"/>
    <dgm:cxn modelId="{184ED86A-0979-4ADB-AC71-F508873287A7}" type="presOf" srcId="{714A1593-D453-403C-9D9A-CD6889E7F37D}" destId="{D468B10E-97B8-4FF8-9A0D-8332F90089E2}" srcOrd="0" destOrd="0" presId="urn:microsoft.com/office/officeart/2005/8/layout/vList2"/>
    <dgm:cxn modelId="{7BE8A6E6-8A30-46F1-A131-66B1720B8A53}" srcId="{B9B1E653-EB08-4A97-813B-CD0A60E74F12}" destId="{D169E5F3-E3CC-4A53-9ECA-ACC9717D4ABB}" srcOrd="0" destOrd="0" parTransId="{6D1DBCB2-8903-4256-96AB-618756891640}" sibTransId="{74491A1E-AEEB-40F1-8C7E-816BB7455429}"/>
    <dgm:cxn modelId="{09C9CD3F-F3CE-4238-AAEF-4285B96CE81A}" srcId="{714A1593-D453-403C-9D9A-CD6889E7F37D}" destId="{B9B1E653-EB08-4A97-813B-CD0A60E74F12}" srcOrd="0" destOrd="0" parTransId="{487A03AF-D1F2-43B7-B3CC-C8CB4F2FAAAF}" sibTransId="{2252B382-4615-4232-91D4-1AAC09B5D749}"/>
    <dgm:cxn modelId="{3C3E73F1-B25B-4ED1-890D-A1D6A104DD8B}" type="presParOf" srcId="{D468B10E-97B8-4FF8-9A0D-8332F90089E2}" destId="{CAB74BE4-D53E-4142-AF33-6EC36A3CC9BD}" srcOrd="0" destOrd="0" presId="urn:microsoft.com/office/officeart/2005/8/layout/vList2"/>
    <dgm:cxn modelId="{5F69C2EC-2171-40D1-B90B-D88CBD0BE1A8}" type="presParOf" srcId="{D468B10E-97B8-4FF8-9A0D-8332F90089E2}" destId="{6B6A701F-0446-429E-9B37-C8915CBE298C}" srcOrd="1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C2D79EA-D311-4A4F-8D70-585EEA16BDA1}">
      <dsp:nvSpPr>
        <dsp:cNvPr id="0" name=""/>
        <dsp:cNvSpPr/>
      </dsp:nvSpPr>
      <dsp:spPr>
        <a:xfrm>
          <a:off x="3966" y="1636253"/>
          <a:ext cx="3468860" cy="3468860"/>
        </a:xfrm>
        <a:prstGeom prst="ellipse">
          <a:avLst/>
        </a:prstGeom>
        <a:solidFill>
          <a:schemeClr val="accent5">
            <a:alpha val="50000"/>
            <a:hueOff val="0"/>
            <a:satOff val="0"/>
            <a:lumOff val="0"/>
            <a:alphaOff val="0"/>
          </a:schemeClr>
        </a:solidFill>
        <a:ln w="2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90903" tIns="20320" rIns="190903" bIns="2032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/>
            <a:t>Физиологическая</a:t>
          </a:r>
          <a:endParaRPr lang="ru-RU" sz="1600" b="1" kern="1200" dirty="0"/>
        </a:p>
      </dsp:txBody>
      <dsp:txXfrm>
        <a:off x="511969" y="2144256"/>
        <a:ext cx="2452854" cy="2452854"/>
      </dsp:txXfrm>
    </dsp:sp>
    <dsp:sp modelId="{C2F0F2B0-F0F0-4321-B6B9-DCDA08D3C989}">
      <dsp:nvSpPr>
        <dsp:cNvPr id="0" name=""/>
        <dsp:cNvSpPr/>
      </dsp:nvSpPr>
      <dsp:spPr>
        <a:xfrm>
          <a:off x="2779055" y="1636253"/>
          <a:ext cx="3468860" cy="3468860"/>
        </a:xfrm>
        <a:prstGeom prst="ellipse">
          <a:avLst/>
        </a:prstGeom>
        <a:solidFill>
          <a:schemeClr val="accent5">
            <a:alpha val="50000"/>
            <a:hueOff val="-4261304"/>
            <a:satOff val="5079"/>
            <a:lumOff val="4117"/>
            <a:alphaOff val="0"/>
          </a:schemeClr>
        </a:solidFill>
        <a:ln w="2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90903" tIns="21590" rIns="190903" bIns="21590" numCol="1" spcCol="1270" anchor="ctr" anchorCtr="0">
          <a:noAutofit/>
        </a:bodyPr>
        <a:lstStyle/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b="1" kern="1200" dirty="0" smtClean="0"/>
            <a:t>Психологическая</a:t>
          </a:r>
          <a:endParaRPr lang="ru-RU" sz="1700" b="1" kern="1200" dirty="0"/>
        </a:p>
      </dsp:txBody>
      <dsp:txXfrm>
        <a:off x="3287058" y="2144256"/>
        <a:ext cx="2452854" cy="2452854"/>
      </dsp:txXfrm>
    </dsp:sp>
    <dsp:sp modelId="{6DAA5A3B-3F92-45A0-B24E-AE9695F51450}">
      <dsp:nvSpPr>
        <dsp:cNvPr id="0" name=""/>
        <dsp:cNvSpPr/>
      </dsp:nvSpPr>
      <dsp:spPr>
        <a:xfrm>
          <a:off x="5554144" y="1636253"/>
          <a:ext cx="3468860" cy="3468860"/>
        </a:xfrm>
        <a:prstGeom prst="ellipse">
          <a:avLst/>
        </a:prstGeom>
        <a:solidFill>
          <a:schemeClr val="accent5">
            <a:alpha val="50000"/>
            <a:hueOff val="-8522608"/>
            <a:satOff val="10158"/>
            <a:lumOff val="8235"/>
            <a:alphaOff val="0"/>
          </a:schemeClr>
        </a:solidFill>
        <a:ln w="2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90903" tIns="21590" rIns="190903" bIns="21590" numCol="1" spcCol="1270" anchor="ctr" anchorCtr="0">
          <a:noAutofit/>
        </a:bodyPr>
        <a:lstStyle/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b="1" kern="1200" dirty="0" smtClean="0"/>
            <a:t>Социальная (личностная)</a:t>
          </a:r>
          <a:endParaRPr lang="ru-RU" sz="1700" b="1" kern="1200" dirty="0"/>
        </a:p>
      </dsp:txBody>
      <dsp:txXfrm>
        <a:off x="6062147" y="2144256"/>
        <a:ext cx="2452854" cy="245285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F747F76-3314-4875-AEA7-47F665283D27}">
      <dsp:nvSpPr>
        <dsp:cNvPr id="0" name=""/>
        <dsp:cNvSpPr/>
      </dsp:nvSpPr>
      <dsp:spPr>
        <a:xfrm>
          <a:off x="-5116967" y="-783865"/>
          <a:ext cx="6093694" cy="6093694"/>
        </a:xfrm>
        <a:prstGeom prst="blockArc">
          <a:avLst>
            <a:gd name="adj1" fmla="val 18900000"/>
            <a:gd name="adj2" fmla="val 2700000"/>
            <a:gd name="adj3" fmla="val 354"/>
          </a:avLst>
        </a:prstGeom>
        <a:noFill/>
        <a:ln w="11429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E6CC4A2-DFEC-4266-9F43-B4942336FC20}">
      <dsp:nvSpPr>
        <dsp:cNvPr id="0" name=""/>
        <dsp:cNvSpPr/>
      </dsp:nvSpPr>
      <dsp:spPr>
        <a:xfrm>
          <a:off x="628203" y="452596"/>
          <a:ext cx="7950298" cy="905192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35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18497" tIns="73660" rIns="73660" bIns="73660" numCol="1" spcCol="1270" anchor="ctr" anchorCtr="0">
          <a:noAutofit/>
        </a:bodyPr>
        <a:lstStyle/>
        <a:p>
          <a:pPr lvl="0" algn="l" defTabSz="1289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900" kern="1200" smtClean="0"/>
            <a:t>умения слушать, </a:t>
          </a:r>
          <a:endParaRPr lang="ru-RU" sz="2900" kern="1200"/>
        </a:p>
      </dsp:txBody>
      <dsp:txXfrm>
        <a:off x="628203" y="452596"/>
        <a:ext cx="7950298" cy="905192"/>
      </dsp:txXfrm>
    </dsp:sp>
    <dsp:sp modelId="{EBABB5F1-6363-4211-A697-FDAAF23847BA}">
      <dsp:nvSpPr>
        <dsp:cNvPr id="0" name=""/>
        <dsp:cNvSpPr/>
      </dsp:nvSpPr>
      <dsp:spPr>
        <a:xfrm>
          <a:off x="62458" y="339447"/>
          <a:ext cx="1131490" cy="113149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816C451-16C1-4F06-84A9-BFD9CDB7D6DF}">
      <dsp:nvSpPr>
        <dsp:cNvPr id="0" name=""/>
        <dsp:cNvSpPr/>
      </dsp:nvSpPr>
      <dsp:spPr>
        <a:xfrm>
          <a:off x="957241" y="1810385"/>
          <a:ext cx="7621260" cy="905192"/>
        </a:xfrm>
        <a:prstGeom prst="rect">
          <a:avLst/>
        </a:prstGeom>
        <a:solidFill>
          <a:schemeClr val="accent4">
            <a:hueOff val="4706656"/>
            <a:satOff val="-11638"/>
            <a:lumOff val="-6177"/>
            <a:alphaOff val="0"/>
          </a:schemeClr>
        </a:solidFill>
        <a:ln w="2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35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18497" tIns="73660" rIns="73660" bIns="73660" numCol="1" spcCol="1270" anchor="ctr" anchorCtr="0">
          <a:noAutofit/>
        </a:bodyPr>
        <a:lstStyle/>
        <a:p>
          <a:pPr lvl="0" algn="l" defTabSz="1289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900" kern="1200" smtClean="0"/>
            <a:t>реагировать на действия учителя, </a:t>
          </a:r>
          <a:endParaRPr lang="ru-RU" sz="2900" kern="1200"/>
        </a:p>
      </dsp:txBody>
      <dsp:txXfrm>
        <a:off x="957241" y="1810385"/>
        <a:ext cx="7621260" cy="905192"/>
      </dsp:txXfrm>
    </dsp:sp>
    <dsp:sp modelId="{B8FD97B2-DF04-4077-929B-192C5E7C3731}">
      <dsp:nvSpPr>
        <dsp:cNvPr id="0" name=""/>
        <dsp:cNvSpPr/>
      </dsp:nvSpPr>
      <dsp:spPr>
        <a:xfrm>
          <a:off x="391495" y="1697236"/>
          <a:ext cx="1131490" cy="113149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accent4">
              <a:hueOff val="4706656"/>
              <a:satOff val="-11638"/>
              <a:lumOff val="-6177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360AEA9-7C25-474B-B4A5-1F110538C241}">
      <dsp:nvSpPr>
        <dsp:cNvPr id="0" name=""/>
        <dsp:cNvSpPr/>
      </dsp:nvSpPr>
      <dsp:spPr>
        <a:xfrm>
          <a:off x="628203" y="3168174"/>
          <a:ext cx="7950298" cy="905192"/>
        </a:xfrm>
        <a:prstGeom prst="rect">
          <a:avLst/>
        </a:prstGeom>
        <a:solidFill>
          <a:schemeClr val="accent4">
            <a:hueOff val="9413312"/>
            <a:satOff val="-23276"/>
            <a:lumOff val="-12353"/>
            <a:alphaOff val="0"/>
          </a:schemeClr>
        </a:solidFill>
        <a:ln w="2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35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18497" tIns="73660" rIns="73660" bIns="73660" numCol="1" spcCol="1270" anchor="ctr" anchorCtr="0">
          <a:noAutofit/>
        </a:bodyPr>
        <a:lstStyle/>
        <a:p>
          <a:pPr lvl="0" algn="l" defTabSz="1289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900" kern="1200" smtClean="0"/>
            <a:t>планировать свою работу, анализировать полученный результат. </a:t>
          </a:r>
          <a:endParaRPr lang="ru-RU" sz="2900" kern="1200"/>
        </a:p>
      </dsp:txBody>
      <dsp:txXfrm>
        <a:off x="628203" y="3168174"/>
        <a:ext cx="7950298" cy="905192"/>
      </dsp:txXfrm>
    </dsp:sp>
    <dsp:sp modelId="{C7C62433-AD6F-48F7-A546-146C406C2991}">
      <dsp:nvSpPr>
        <dsp:cNvPr id="0" name=""/>
        <dsp:cNvSpPr/>
      </dsp:nvSpPr>
      <dsp:spPr>
        <a:xfrm>
          <a:off x="62458" y="3055025"/>
          <a:ext cx="1131490" cy="113149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accent4">
              <a:hueOff val="9413312"/>
              <a:satOff val="-23276"/>
              <a:lumOff val="-12353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F747F76-3314-4875-AEA7-47F665283D27}">
      <dsp:nvSpPr>
        <dsp:cNvPr id="0" name=""/>
        <dsp:cNvSpPr/>
      </dsp:nvSpPr>
      <dsp:spPr>
        <a:xfrm>
          <a:off x="-5116967" y="-783865"/>
          <a:ext cx="6093694" cy="6093694"/>
        </a:xfrm>
        <a:prstGeom prst="blockArc">
          <a:avLst>
            <a:gd name="adj1" fmla="val 18900000"/>
            <a:gd name="adj2" fmla="val 2700000"/>
            <a:gd name="adj3" fmla="val 354"/>
          </a:avLst>
        </a:prstGeom>
        <a:noFill/>
        <a:ln w="11429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E6CC4A2-DFEC-4266-9F43-B4942336FC20}">
      <dsp:nvSpPr>
        <dsp:cNvPr id="0" name=""/>
        <dsp:cNvSpPr/>
      </dsp:nvSpPr>
      <dsp:spPr>
        <a:xfrm>
          <a:off x="628203" y="452596"/>
          <a:ext cx="7950298" cy="905192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35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18497" tIns="73660" rIns="73660" bIns="73660" numCol="1" spcCol="1270" anchor="ctr" anchorCtr="0">
          <a:noAutofit/>
        </a:bodyPr>
        <a:lstStyle/>
        <a:p>
          <a:pPr lvl="0" algn="l" defTabSz="1289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900" kern="1200" dirty="0" smtClean="0"/>
            <a:t>налаживать контакт с другими детьми, </a:t>
          </a:r>
          <a:endParaRPr lang="ru-RU" sz="2900" kern="1200" dirty="0"/>
        </a:p>
      </dsp:txBody>
      <dsp:txXfrm>
        <a:off x="628203" y="452596"/>
        <a:ext cx="7950298" cy="905192"/>
      </dsp:txXfrm>
    </dsp:sp>
    <dsp:sp modelId="{EBABB5F1-6363-4211-A697-FDAAF23847BA}">
      <dsp:nvSpPr>
        <dsp:cNvPr id="0" name=""/>
        <dsp:cNvSpPr/>
      </dsp:nvSpPr>
      <dsp:spPr>
        <a:xfrm>
          <a:off x="62458" y="339447"/>
          <a:ext cx="1131490" cy="113149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1A96118-4C46-470C-838C-14C2385CE7F0}">
      <dsp:nvSpPr>
        <dsp:cNvPr id="0" name=""/>
        <dsp:cNvSpPr/>
      </dsp:nvSpPr>
      <dsp:spPr>
        <a:xfrm>
          <a:off x="957241" y="1810385"/>
          <a:ext cx="7621260" cy="905192"/>
        </a:xfrm>
        <a:prstGeom prst="rect">
          <a:avLst/>
        </a:prstGeom>
        <a:solidFill>
          <a:schemeClr val="accent4">
            <a:hueOff val="4706656"/>
            <a:satOff val="-11638"/>
            <a:lumOff val="-6177"/>
            <a:alphaOff val="0"/>
          </a:schemeClr>
        </a:solidFill>
        <a:ln w="2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35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18497" tIns="73660" rIns="73660" bIns="73660" numCol="1" spcCol="1270" anchor="ctr" anchorCtr="0">
          <a:noAutofit/>
        </a:bodyPr>
        <a:lstStyle/>
        <a:p>
          <a:pPr lvl="0" algn="l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900" kern="1200" smtClean="0"/>
            <a:t>выстраивать отношения со взрослыми, </a:t>
          </a:r>
          <a:endParaRPr lang="ru-RU" sz="2900" kern="1200" dirty="0"/>
        </a:p>
      </dsp:txBody>
      <dsp:txXfrm>
        <a:off x="957241" y="1810385"/>
        <a:ext cx="7621260" cy="905192"/>
      </dsp:txXfrm>
    </dsp:sp>
    <dsp:sp modelId="{9CF523F3-EDA9-41C9-8532-AF5751FA6774}">
      <dsp:nvSpPr>
        <dsp:cNvPr id="0" name=""/>
        <dsp:cNvSpPr/>
      </dsp:nvSpPr>
      <dsp:spPr>
        <a:xfrm>
          <a:off x="391495" y="1697236"/>
          <a:ext cx="1131490" cy="113149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accent4">
              <a:hueOff val="4706656"/>
              <a:satOff val="-11638"/>
              <a:lumOff val="-6177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C06CB84-4667-4B7C-B84E-044EA82EDEAB}">
      <dsp:nvSpPr>
        <dsp:cNvPr id="0" name=""/>
        <dsp:cNvSpPr/>
      </dsp:nvSpPr>
      <dsp:spPr>
        <a:xfrm>
          <a:off x="628203" y="3168174"/>
          <a:ext cx="7950298" cy="905192"/>
        </a:xfrm>
        <a:prstGeom prst="rect">
          <a:avLst/>
        </a:prstGeom>
        <a:solidFill>
          <a:schemeClr val="accent4">
            <a:hueOff val="9413312"/>
            <a:satOff val="-23276"/>
            <a:lumOff val="-12353"/>
            <a:alphaOff val="0"/>
          </a:schemeClr>
        </a:solidFill>
        <a:ln w="2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35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718497" tIns="73660" rIns="73660" bIns="73660" numCol="1" spcCol="1270" anchor="ctr" anchorCtr="0">
          <a:noAutofit/>
        </a:bodyPr>
        <a:lstStyle/>
        <a:p>
          <a:pPr lvl="0" algn="l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900" kern="1200" dirty="0" smtClean="0"/>
            <a:t>быть общительным и интересным для окружающих.</a:t>
          </a:r>
          <a:endParaRPr lang="ru-RU" sz="2900" kern="1200" dirty="0"/>
        </a:p>
      </dsp:txBody>
      <dsp:txXfrm>
        <a:off x="628203" y="3168174"/>
        <a:ext cx="7950298" cy="905192"/>
      </dsp:txXfrm>
    </dsp:sp>
    <dsp:sp modelId="{66BC6007-0B4E-4C13-92F5-30BAEBFA6D59}">
      <dsp:nvSpPr>
        <dsp:cNvPr id="0" name=""/>
        <dsp:cNvSpPr/>
      </dsp:nvSpPr>
      <dsp:spPr>
        <a:xfrm>
          <a:off x="62458" y="3055025"/>
          <a:ext cx="1131490" cy="113149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accent4">
              <a:hueOff val="9413312"/>
              <a:satOff val="-23276"/>
              <a:lumOff val="-12353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F747F76-3314-4875-AEA7-47F665283D27}">
      <dsp:nvSpPr>
        <dsp:cNvPr id="0" name=""/>
        <dsp:cNvSpPr/>
      </dsp:nvSpPr>
      <dsp:spPr>
        <a:xfrm>
          <a:off x="-5078383" y="-783865"/>
          <a:ext cx="6093694" cy="6093694"/>
        </a:xfrm>
        <a:prstGeom prst="blockArc">
          <a:avLst>
            <a:gd name="adj1" fmla="val 18900000"/>
            <a:gd name="adj2" fmla="val 2700000"/>
            <a:gd name="adj3" fmla="val 354"/>
          </a:avLst>
        </a:prstGeom>
        <a:noFill/>
        <a:ln w="11429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E6CC4A2-DFEC-4266-9F43-B4942336FC20}">
      <dsp:nvSpPr>
        <dsp:cNvPr id="0" name=""/>
        <dsp:cNvSpPr/>
      </dsp:nvSpPr>
      <dsp:spPr>
        <a:xfrm>
          <a:off x="831985" y="646579"/>
          <a:ext cx="7785100" cy="1292977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35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026301" tIns="76200" rIns="76200" bIns="76200" numCol="1" spcCol="1270" anchor="ctr" anchorCtr="0">
          <a:noAutofit/>
        </a:bodyPr>
        <a:lstStyle/>
        <a:p>
          <a:pPr lvl="0" algn="l" defTabSz="1333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000" kern="1200" dirty="0" smtClean="0"/>
            <a:t>правильно оценивать свои действия и действия одноклассников, </a:t>
          </a:r>
          <a:endParaRPr lang="ru-RU" sz="3000" kern="1200" dirty="0"/>
        </a:p>
      </dsp:txBody>
      <dsp:txXfrm>
        <a:off x="831985" y="646579"/>
        <a:ext cx="7785100" cy="1292977"/>
      </dsp:txXfrm>
    </dsp:sp>
    <dsp:sp modelId="{EBABB5F1-6363-4211-A697-FDAAF23847BA}">
      <dsp:nvSpPr>
        <dsp:cNvPr id="0" name=""/>
        <dsp:cNvSpPr/>
      </dsp:nvSpPr>
      <dsp:spPr>
        <a:xfrm>
          <a:off x="23874" y="484956"/>
          <a:ext cx="1616221" cy="1616221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1995CAB-5FAA-415D-94DD-2867246BEFB7}">
      <dsp:nvSpPr>
        <dsp:cNvPr id="0" name=""/>
        <dsp:cNvSpPr/>
      </dsp:nvSpPr>
      <dsp:spPr>
        <a:xfrm>
          <a:off x="831985" y="2586406"/>
          <a:ext cx="7785100" cy="1292977"/>
        </a:xfrm>
        <a:prstGeom prst="rect">
          <a:avLst/>
        </a:prstGeom>
        <a:solidFill>
          <a:schemeClr val="accent4">
            <a:hueOff val="9413312"/>
            <a:satOff val="-23276"/>
            <a:lumOff val="-12353"/>
            <a:alphaOff val="0"/>
          </a:schemeClr>
        </a:solidFill>
        <a:ln w="2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35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026301" tIns="76200" rIns="76200" bIns="76200" numCol="1" spcCol="1270" anchor="ctr" anchorCtr="0">
          <a:noAutofit/>
        </a:bodyPr>
        <a:lstStyle/>
        <a:p>
          <a:pPr lvl="0" algn="l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000" kern="1200" dirty="0" smtClean="0"/>
            <a:t>пользоваться простейшими критериями оценки и самооценки</a:t>
          </a:r>
          <a:endParaRPr lang="ru-RU" sz="3000" kern="1200" dirty="0"/>
        </a:p>
      </dsp:txBody>
      <dsp:txXfrm>
        <a:off x="831985" y="2586406"/>
        <a:ext cx="7785100" cy="1292977"/>
      </dsp:txXfrm>
    </dsp:sp>
    <dsp:sp modelId="{558809E5-8910-49F0-A46C-F32F085232DB}">
      <dsp:nvSpPr>
        <dsp:cNvPr id="0" name=""/>
        <dsp:cNvSpPr/>
      </dsp:nvSpPr>
      <dsp:spPr>
        <a:xfrm>
          <a:off x="23874" y="2424784"/>
          <a:ext cx="1616221" cy="1616221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accent4">
              <a:hueOff val="9413312"/>
              <a:satOff val="-23276"/>
              <a:lumOff val="-12353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7D6A249-4F5C-44EA-8CB4-883E090BB77A}">
      <dsp:nvSpPr>
        <dsp:cNvPr id="0" name=""/>
        <dsp:cNvSpPr/>
      </dsp:nvSpPr>
      <dsp:spPr>
        <a:xfrm>
          <a:off x="0" y="1910444"/>
          <a:ext cx="8856984" cy="1764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87400" tIns="666496" rIns="687400" bIns="227584" numCol="1" spcCol="1270" anchor="t" anchorCtr="0">
          <a:noAutofit/>
        </a:bodyPr>
        <a:lstStyle/>
        <a:p>
          <a:pPr marL="285750" lvl="1" indent="-285750" algn="l" defTabSz="1422400" rtl="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3200" kern="1200" dirty="0" smtClean="0"/>
            <a:t>рисунки, конструирование, лепка, аппликация, мозаика. </a:t>
          </a:r>
          <a:endParaRPr lang="ru-RU" sz="3200" kern="1200" dirty="0"/>
        </a:p>
      </dsp:txBody>
      <dsp:txXfrm>
        <a:off x="0" y="1910444"/>
        <a:ext cx="8856984" cy="1764000"/>
      </dsp:txXfrm>
    </dsp:sp>
    <dsp:sp modelId="{0FB88CB5-0D6C-4501-861C-697072297815}">
      <dsp:nvSpPr>
        <dsp:cNvPr id="0" name=""/>
        <dsp:cNvSpPr/>
      </dsp:nvSpPr>
      <dsp:spPr>
        <a:xfrm>
          <a:off x="442849" y="1438123"/>
          <a:ext cx="6199888" cy="944640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35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34341" tIns="0" rIns="234341" bIns="0" numCol="1" spcCol="1270" anchor="ctr" anchorCtr="0">
          <a:noAutofit/>
        </a:bodyPr>
        <a:lstStyle/>
        <a:p>
          <a:pPr lvl="0" algn="l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kern="1200" dirty="0" smtClean="0"/>
            <a:t>Уделять внимание развитию образного мышления</a:t>
          </a:r>
          <a:endParaRPr lang="ru-RU" sz="3200" kern="1200" dirty="0"/>
        </a:p>
      </dsp:txBody>
      <dsp:txXfrm>
        <a:off x="488963" y="1484237"/>
        <a:ext cx="6107660" cy="852412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AB74BE4-D53E-4142-AF33-6EC36A3CC9BD}">
      <dsp:nvSpPr>
        <dsp:cNvPr id="0" name=""/>
        <dsp:cNvSpPr/>
      </dsp:nvSpPr>
      <dsp:spPr>
        <a:xfrm>
          <a:off x="0" y="87603"/>
          <a:ext cx="7273305" cy="1310400"/>
        </a:xfrm>
        <a:prstGeom prst="roundRect">
          <a:avLst/>
        </a:prstGeom>
        <a:solidFill>
          <a:schemeClr val="accent1">
            <a:shade val="50000"/>
            <a:hueOff val="0"/>
            <a:satOff val="0"/>
            <a:lumOff val="0"/>
            <a:alphaOff val="0"/>
          </a:schemeClr>
        </a:solidFill>
        <a:ln w="2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35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33350" tIns="133350" rIns="133350" bIns="133350" numCol="1" spcCol="1270" anchor="ctr" anchorCtr="0">
          <a:noAutofit/>
        </a:bodyPr>
        <a:lstStyle/>
        <a:p>
          <a:pPr lvl="0" algn="ctr" defTabSz="15557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500" b="0" kern="1200" dirty="0" smtClean="0"/>
            <a:t>Создание положительного отношения </a:t>
          </a:r>
          <a:endParaRPr lang="ru-RU" sz="3500" b="0" kern="1200" dirty="0"/>
        </a:p>
      </dsp:txBody>
      <dsp:txXfrm>
        <a:off x="63968" y="151571"/>
        <a:ext cx="7145369" cy="1182464"/>
      </dsp:txXfrm>
    </dsp:sp>
    <dsp:sp modelId="{6B6A701F-0446-429E-9B37-C8915CBE298C}">
      <dsp:nvSpPr>
        <dsp:cNvPr id="0" name=""/>
        <dsp:cNvSpPr/>
      </dsp:nvSpPr>
      <dsp:spPr>
        <a:xfrm>
          <a:off x="0" y="1333088"/>
          <a:ext cx="7273305" cy="20286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30927" tIns="44450" rIns="248920" bIns="44450" numCol="1" spcCol="1270" anchor="t" anchorCtr="0">
          <a:noAutofit/>
        </a:bodyPr>
        <a:lstStyle/>
        <a:p>
          <a:pPr marL="228600" lvl="1" indent="-228600" algn="l" defTabSz="120015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ru-RU" sz="2700" b="0" kern="1200" dirty="0" smtClean="0"/>
            <a:t>к жизни,</a:t>
          </a:r>
          <a:endParaRPr lang="ru-RU" sz="2700" b="0" kern="1200" dirty="0"/>
        </a:p>
        <a:p>
          <a:pPr marL="228600" lvl="1" indent="-228600" algn="l" defTabSz="120015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ru-RU" sz="2700" b="0" kern="1200" dirty="0" smtClean="0"/>
            <a:t>к повседневной школьной деятельности,</a:t>
          </a:r>
          <a:endParaRPr lang="ru-RU" sz="2700" b="0" kern="1200" dirty="0"/>
        </a:p>
        <a:p>
          <a:pPr marL="228600" lvl="1" indent="-228600" algn="l" defTabSz="120015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ru-RU" sz="2700" b="0" kern="1200" dirty="0" smtClean="0"/>
            <a:t>ко всем лицам, участвующим в учебном процессе. </a:t>
          </a:r>
          <a:endParaRPr lang="ru-RU" sz="2700" b="0" kern="1200" dirty="0"/>
        </a:p>
      </dsp:txBody>
      <dsp:txXfrm>
        <a:off x="0" y="1333088"/>
        <a:ext cx="7273305" cy="202860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3">
  <dgm:title val=""/>
  <dgm:desc val=""/>
  <dgm:catLst>
    <dgm:cat type="relationship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fallback" val="2D"/>
        </dgm:alg>
      </dgm:if>
      <dgm:else name="Name3">
        <dgm:alg type="lin">
          <dgm:param type="fallback" val="2D"/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refType="w" refFor="ch" refPtType="node"/>
      <dgm:constr type="w" for="ch" forName="space" refType="w" refFor="ch" refPtType="node" fact="-0.2"/>
      <dgm:constr type="primFontSz" for="ch" ptType="node" op="equ" val="65"/>
    </dgm:constrLst>
    <dgm:ruleLst/>
    <dgm:forEach name="Name4" axis="ch" ptType="node">
      <dgm:layoutNode name="Name5" styleLbl="vennNode1">
        <dgm:varLst>
          <dgm:bulletEnabled val="1"/>
        </dgm:varLst>
        <dgm:alg type="tx">
          <dgm:param type="txAnchorVertCh" val="mid"/>
          <dgm:param type="txAnchorHorzCh" val="ctr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tMarg" refType="primFontSz" fact="0.1"/>
          <dgm:constr type="bMarg" refType="primFontSz" fact="0.1"/>
          <dgm:constr type="lMarg" refType="w" fact="0.156"/>
          <dgm:constr type="rMarg" refType="w" fact="0.156"/>
        </dgm:constrLst>
        <dgm:ruleLst>
          <dgm:rule type="primFontSz" val="5" fact="NaN" max="NaN"/>
        </dgm:ruleLst>
      </dgm:layoutNode>
      <dgm:forEach name="Name6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2E25715-F34E-4A42-AC6B-1027EAF1AAC4}" type="datetimeFigureOut">
              <a:rPr lang="ru-RU" smtClean="0"/>
              <a:t>01.10.2022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7B45EFD-B664-46B3-87DE-5E53C49BF1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16845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447B1D59-2909-41A2-A863-2113B5D6CF5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AEC596-1241-4E46-9BEA-5FEB83B3DD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1781B965-7F13-4CFC-A202-2FA4F5A2969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152400"/>
            <a:ext cx="6870700" cy="16002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685800" y="1828800"/>
            <a:ext cx="3771900" cy="3657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10100" y="1828800"/>
            <a:ext cx="3771900" cy="3657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13716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5560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7183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4A0941EA-05FA-4FE6-A9AC-1042F70006D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dgm">
  <p:cSld name="Заголовок, схема или организационная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152400"/>
            <a:ext cx="6870700" cy="16002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SmartArt 2"/>
          <p:cNvSpPr>
            <a:spLocks noGrp="1"/>
          </p:cNvSpPr>
          <p:nvPr>
            <p:ph type="dgm" idx="1"/>
          </p:nvPr>
        </p:nvSpPr>
        <p:spPr>
          <a:xfrm>
            <a:off x="685800" y="1828800"/>
            <a:ext cx="7696200" cy="3657600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13716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5560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183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053D487F-4382-448C-8C3B-10BAE73A885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B596A1A3-3F89-4003-8747-285D7D45290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1FE17FE4-7DDE-4813-82AB-C2036E47BBE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F07CF-FF50-4350-BCE7-72201A641EE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бъект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Объект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Объект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Объект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Овал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Овал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764D58FB-438E-4D61-8A52-77309DC5B73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60CEFEFC-F137-4E31-BD88-A374CC521C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5A218E3E-0A6C-428D-B56A-7B7359A4667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Объект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A8042A17-503B-4BCD-8B48-8F90EDD9512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ая соединительная линия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F69DBA5C-48E6-44C0-9E8C-1D789BF2E0D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4135136A-1C39-4C65-BF38-3654ECEE66E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667" r:id="rId3"/>
    <p:sldLayoutId id="2147483668" r:id="rId4"/>
    <p:sldLayoutId id="2147483669" r:id="rId5"/>
    <p:sldLayoutId id="2147483670" r:id="rId6"/>
    <p:sldLayoutId id="2147483671" r:id="rId7"/>
    <p:sldLayoutId id="2147483672" r:id="rId8"/>
    <p:sldLayoutId id="2147483673" r:id="rId9"/>
    <p:sldLayoutId id="2147483674" r:id="rId10"/>
    <p:sldLayoutId id="2147483675" r:id="rId11"/>
    <p:sldLayoutId id="2147483676" r:id="rId12"/>
    <p:sldLayoutId id="2147483677" r:id="rId13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8.jpe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7" Type="http://schemas.openxmlformats.org/officeDocument/2006/relationships/image" Target="../media/image13.png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b="1" i="1" dirty="0" smtClean="0"/>
          </a:p>
          <a:p>
            <a:pPr algn="r"/>
            <a:endParaRPr lang="ru-RU" sz="1600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757808" y="1412776"/>
            <a:ext cx="7844408" cy="2172072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4400" dirty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</a:rPr>
              <a:t>Адаптация </a:t>
            </a:r>
            <a:br>
              <a:rPr lang="ru-RU" sz="4400" dirty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</a:rPr>
            </a:br>
            <a:r>
              <a:rPr lang="ru-RU" sz="4400" dirty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</a:rPr>
              <a:t>первоклассника к школе</a:t>
            </a:r>
            <a:br>
              <a:rPr lang="ru-RU" sz="4400" dirty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</a:rPr>
            </a:br>
            <a:endParaRPr lang="ru-RU" sz="4400" dirty="0">
              <a:ln>
                <a:solidFill>
                  <a:schemeClr val="tx1"/>
                </a:solidFill>
              </a:ln>
              <a:solidFill>
                <a:schemeClr val="tx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763688" y="3789040"/>
            <a:ext cx="6910536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3600" dirty="0" smtClean="0">
                <a:latin typeface="+mn-lt"/>
              </a:rPr>
              <a:t>Разработала </a:t>
            </a:r>
          </a:p>
          <a:p>
            <a:pPr algn="r"/>
            <a:r>
              <a:rPr lang="ru-RU" sz="3600" dirty="0" smtClean="0">
                <a:latin typeface="+mn-lt"/>
              </a:rPr>
              <a:t>учитель начальных классов МБОУ СОШ №20 </a:t>
            </a:r>
          </a:p>
          <a:p>
            <a:pPr algn="r"/>
            <a:r>
              <a:rPr lang="ru-RU" sz="3600" dirty="0" err="1" smtClean="0">
                <a:latin typeface="+mn-lt"/>
              </a:rPr>
              <a:t>г.Химки</a:t>
            </a:r>
            <a:r>
              <a:rPr lang="ru-RU" sz="3600" dirty="0" smtClean="0">
                <a:latin typeface="+mn-lt"/>
              </a:rPr>
              <a:t> Грекулова А.С.</a:t>
            </a:r>
            <a:endParaRPr lang="ru-RU" sz="3600" dirty="0" smtClean="0">
              <a:latin typeface="+mn-lt"/>
            </a:endParaRPr>
          </a:p>
          <a:p>
            <a:pPr algn="r"/>
            <a:r>
              <a:rPr lang="ru-RU" sz="3600" b="1" dirty="0" smtClean="0">
                <a:latin typeface="+mn-lt"/>
              </a:rPr>
              <a:t> </a:t>
            </a:r>
            <a:endParaRPr lang="ru-RU" sz="3600" b="1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9" name="Rectangle 3"/>
          <p:cNvSpPr>
            <a:spLocks noGrp="1" noChangeArrowheads="1"/>
          </p:cNvSpPr>
          <p:nvPr>
            <p:ph sz="quarter" idx="4294967295"/>
          </p:nvPr>
        </p:nvSpPr>
        <p:spPr>
          <a:xfrm>
            <a:off x="141142" y="1556792"/>
            <a:ext cx="8895354" cy="4896544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>
              <a:lnSpc>
                <a:spcPct val="80000"/>
              </a:lnSpc>
              <a:buClr>
                <a:srgbClr val="A50021"/>
              </a:buClr>
              <a:buFont typeface="Wingdings" pitchFamily="2" charset="2"/>
              <a:buNone/>
            </a:pPr>
            <a:r>
              <a:rPr lang="ru-RU" sz="2400" b="1" dirty="0"/>
              <a:t> </a:t>
            </a:r>
            <a:r>
              <a:rPr lang="ru-RU" sz="2400" b="1" dirty="0" smtClean="0"/>
              <a:t>имеет более длительный период адаптации</a:t>
            </a:r>
          </a:p>
          <a:p>
            <a:pPr algn="ctr">
              <a:lnSpc>
                <a:spcPct val="80000"/>
              </a:lnSpc>
              <a:buClr>
                <a:srgbClr val="A50021"/>
              </a:buClr>
              <a:buFont typeface="Wingdings" pitchFamily="2" charset="2"/>
              <a:buNone/>
            </a:pPr>
            <a:endParaRPr lang="ru-RU" sz="2400" b="1" dirty="0"/>
          </a:p>
          <a:p>
            <a:pPr>
              <a:lnSpc>
                <a:spcPct val="90000"/>
              </a:lnSpc>
              <a:buClr>
                <a:srgbClr val="A50021"/>
              </a:buClr>
            </a:pPr>
            <a:r>
              <a:rPr lang="ru-RU" sz="2400" dirty="0" smtClean="0">
                <a:solidFill>
                  <a:srgbClr val="000000"/>
                </a:solidFill>
              </a:rPr>
              <a:t>не </a:t>
            </a:r>
            <a:r>
              <a:rPr lang="ru-RU" sz="2400" dirty="0">
                <a:solidFill>
                  <a:srgbClr val="000000"/>
                </a:solidFill>
              </a:rPr>
              <a:t>могут принять новую ситуацию </a:t>
            </a:r>
            <a:r>
              <a:rPr lang="ru-RU" sz="2400" dirty="0" smtClean="0">
                <a:solidFill>
                  <a:srgbClr val="000000"/>
                </a:solidFill>
              </a:rPr>
              <a:t>обучения</a:t>
            </a:r>
            <a:r>
              <a:rPr lang="ru-RU" sz="2400" dirty="0">
                <a:solidFill>
                  <a:srgbClr val="000000"/>
                </a:solidFill>
              </a:rPr>
              <a:t>;</a:t>
            </a:r>
          </a:p>
          <a:p>
            <a:pPr>
              <a:lnSpc>
                <a:spcPct val="90000"/>
              </a:lnSpc>
              <a:buClr>
                <a:srgbClr val="A50021"/>
              </a:buClr>
            </a:pPr>
            <a:r>
              <a:rPr lang="ru-RU" sz="2400" dirty="0">
                <a:solidFill>
                  <a:srgbClr val="000000"/>
                </a:solidFill>
              </a:rPr>
              <a:t>в</a:t>
            </a:r>
            <a:r>
              <a:rPr lang="ru-RU" sz="2400" dirty="0" smtClean="0">
                <a:solidFill>
                  <a:srgbClr val="000000"/>
                </a:solidFill>
              </a:rPr>
              <a:t> общении </a:t>
            </a:r>
            <a:r>
              <a:rPr lang="ru-RU" sz="2400" dirty="0">
                <a:solidFill>
                  <a:srgbClr val="000000"/>
                </a:solidFill>
              </a:rPr>
              <a:t>с </a:t>
            </a:r>
            <a:r>
              <a:rPr lang="ru-RU" sz="2400" dirty="0" smtClean="0">
                <a:solidFill>
                  <a:srgbClr val="000000"/>
                </a:solidFill>
              </a:rPr>
              <a:t>учителем</a:t>
            </a:r>
            <a:r>
              <a:rPr lang="ru-RU" sz="2400" dirty="0">
                <a:solidFill>
                  <a:srgbClr val="000000"/>
                </a:solidFill>
              </a:rPr>
              <a:t> </a:t>
            </a:r>
            <a:r>
              <a:rPr lang="ru-RU" sz="2400" dirty="0" smtClean="0">
                <a:solidFill>
                  <a:srgbClr val="000000"/>
                </a:solidFill>
              </a:rPr>
              <a:t>могут иметь трудности;</a:t>
            </a:r>
            <a:endParaRPr lang="ru-RU" sz="2400" dirty="0">
              <a:solidFill>
                <a:srgbClr val="000000"/>
              </a:solidFill>
            </a:endParaRPr>
          </a:p>
          <a:p>
            <a:pPr>
              <a:lnSpc>
                <a:spcPct val="90000"/>
              </a:lnSpc>
              <a:buClr>
                <a:srgbClr val="A50021"/>
              </a:buClr>
            </a:pPr>
            <a:r>
              <a:rPr lang="ru-RU" sz="2400" dirty="0" smtClean="0">
                <a:solidFill>
                  <a:srgbClr val="000000"/>
                </a:solidFill>
              </a:rPr>
              <a:t>сложнее сходятся с детьми;</a:t>
            </a:r>
            <a:endParaRPr lang="ru-RU" sz="2400" dirty="0">
              <a:solidFill>
                <a:srgbClr val="000000"/>
              </a:solidFill>
            </a:endParaRPr>
          </a:p>
          <a:p>
            <a:pPr>
              <a:lnSpc>
                <a:spcPct val="90000"/>
              </a:lnSpc>
              <a:buClr>
                <a:srgbClr val="A50021"/>
              </a:buClr>
            </a:pPr>
            <a:r>
              <a:rPr lang="ru-RU" sz="2400" dirty="0">
                <a:solidFill>
                  <a:srgbClr val="000000"/>
                </a:solidFill>
              </a:rPr>
              <a:t>могут играть на </a:t>
            </a:r>
            <a:r>
              <a:rPr lang="ru-RU" sz="2400" dirty="0" smtClean="0">
                <a:solidFill>
                  <a:srgbClr val="000000"/>
                </a:solidFill>
              </a:rPr>
              <a:t>уроках</a:t>
            </a:r>
            <a:r>
              <a:rPr lang="ru-RU" sz="2400" dirty="0">
                <a:solidFill>
                  <a:srgbClr val="000000"/>
                </a:solidFill>
              </a:rPr>
              <a:t>;</a:t>
            </a:r>
          </a:p>
          <a:p>
            <a:pPr>
              <a:lnSpc>
                <a:spcPct val="90000"/>
              </a:lnSpc>
              <a:buClr>
                <a:srgbClr val="A50021"/>
              </a:buClr>
            </a:pPr>
            <a:r>
              <a:rPr lang="ru-RU" sz="2400" dirty="0">
                <a:solidFill>
                  <a:srgbClr val="000000"/>
                </a:solidFill>
              </a:rPr>
              <a:t>н</a:t>
            </a:r>
            <a:r>
              <a:rPr lang="ru-RU" sz="2400" dirty="0" smtClean="0">
                <a:solidFill>
                  <a:srgbClr val="000000"/>
                </a:solidFill>
              </a:rPr>
              <a:t>ередко выясняют </a:t>
            </a:r>
            <a:r>
              <a:rPr lang="ru-RU" sz="2400" dirty="0">
                <a:solidFill>
                  <a:srgbClr val="000000"/>
                </a:solidFill>
              </a:rPr>
              <a:t>отношения с </a:t>
            </a:r>
            <a:r>
              <a:rPr lang="ru-RU" sz="2400" dirty="0" smtClean="0">
                <a:solidFill>
                  <a:srgbClr val="000000"/>
                </a:solidFill>
              </a:rPr>
              <a:t>товарищем</a:t>
            </a:r>
            <a:r>
              <a:rPr lang="ru-RU" sz="2400" dirty="0">
                <a:solidFill>
                  <a:srgbClr val="000000"/>
                </a:solidFill>
              </a:rPr>
              <a:t>;</a:t>
            </a:r>
          </a:p>
          <a:p>
            <a:pPr>
              <a:lnSpc>
                <a:spcPct val="90000"/>
              </a:lnSpc>
              <a:buClr>
                <a:srgbClr val="A50021"/>
              </a:buClr>
            </a:pPr>
            <a:r>
              <a:rPr lang="ru-RU" sz="2400" dirty="0">
                <a:solidFill>
                  <a:srgbClr val="000000"/>
                </a:solidFill>
              </a:rPr>
              <a:t>не реагируют на замечания учителя или </a:t>
            </a:r>
            <a:r>
              <a:rPr lang="ru-RU" sz="2400" dirty="0" smtClean="0">
                <a:solidFill>
                  <a:srgbClr val="000000"/>
                </a:solidFill>
              </a:rPr>
              <a:t>реагируют </a:t>
            </a:r>
            <a:r>
              <a:rPr lang="ru-RU" sz="2400" dirty="0">
                <a:solidFill>
                  <a:srgbClr val="000000"/>
                </a:solidFill>
              </a:rPr>
              <a:t>слезами, обидами. </a:t>
            </a:r>
          </a:p>
          <a:p>
            <a:pPr>
              <a:lnSpc>
                <a:spcPct val="90000"/>
              </a:lnSpc>
              <a:buClr>
                <a:srgbClr val="A50021"/>
              </a:buClr>
            </a:pPr>
            <a:r>
              <a:rPr lang="ru-RU" sz="2400" dirty="0">
                <a:solidFill>
                  <a:srgbClr val="000000"/>
                </a:solidFill>
              </a:rPr>
              <a:t>испытывают трудности и в усвоении учебной </a:t>
            </a:r>
            <a:r>
              <a:rPr lang="ru-RU" sz="2400" dirty="0" smtClean="0">
                <a:solidFill>
                  <a:srgbClr val="000000"/>
                </a:solidFill>
              </a:rPr>
              <a:t>программы</a:t>
            </a:r>
            <a:r>
              <a:rPr lang="ru-RU" sz="2400" dirty="0">
                <a:solidFill>
                  <a:srgbClr val="000000"/>
                </a:solidFill>
              </a:rPr>
              <a:t>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061508" y="332656"/>
            <a:ext cx="6984776" cy="58477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latin typeface="+mn-lt"/>
              </a:rPr>
              <a:t>ВТОРАЯ ГРУППА</a:t>
            </a:r>
            <a:endParaRPr lang="ru-RU" sz="3200" b="1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82131005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9" name="Rectangle 3"/>
          <p:cNvSpPr>
            <a:spLocks noGrp="1" noChangeArrowheads="1"/>
          </p:cNvSpPr>
          <p:nvPr>
            <p:ph sz="quarter" idx="4294967295"/>
          </p:nvPr>
        </p:nvSpPr>
        <p:spPr>
          <a:xfrm>
            <a:off x="466259" y="1556792"/>
            <a:ext cx="8175274" cy="2952328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>
              <a:lnSpc>
                <a:spcPct val="80000"/>
              </a:lnSpc>
              <a:buClr>
                <a:srgbClr val="A50021"/>
              </a:buClr>
              <a:buFont typeface="Wingdings" pitchFamily="2" charset="2"/>
              <a:buNone/>
            </a:pPr>
            <a:r>
              <a:rPr lang="ru-RU" sz="2400" b="1" dirty="0"/>
              <a:t> дети, у которых социально-психологическая адаптация связана со значительными </a:t>
            </a:r>
            <a:r>
              <a:rPr lang="ru-RU" sz="2400" b="1" dirty="0" smtClean="0"/>
              <a:t>трудностями</a:t>
            </a:r>
          </a:p>
          <a:p>
            <a:pPr algn="ctr">
              <a:lnSpc>
                <a:spcPct val="80000"/>
              </a:lnSpc>
              <a:buClr>
                <a:srgbClr val="A50021"/>
              </a:buClr>
              <a:buFont typeface="Wingdings" pitchFamily="2" charset="2"/>
              <a:buNone/>
            </a:pPr>
            <a:endParaRPr lang="ru-RU" sz="2400" b="1" dirty="0"/>
          </a:p>
          <a:p>
            <a:pPr>
              <a:lnSpc>
                <a:spcPct val="90000"/>
              </a:lnSpc>
              <a:buClr>
                <a:srgbClr val="A50021"/>
              </a:buClr>
            </a:pPr>
            <a:r>
              <a:rPr lang="ru-RU" sz="2400" dirty="0" smtClean="0">
                <a:solidFill>
                  <a:srgbClr val="000000"/>
                </a:solidFill>
              </a:rPr>
              <a:t>отмечаются </a:t>
            </a:r>
            <a:r>
              <a:rPr lang="ru-RU" sz="2400" dirty="0">
                <a:solidFill>
                  <a:srgbClr val="000000"/>
                </a:solidFill>
              </a:rPr>
              <a:t>негативные формы поведения, </a:t>
            </a:r>
          </a:p>
          <a:p>
            <a:pPr>
              <a:lnSpc>
                <a:spcPct val="90000"/>
              </a:lnSpc>
              <a:buClr>
                <a:srgbClr val="A50021"/>
              </a:buClr>
            </a:pPr>
            <a:r>
              <a:rPr lang="ru-RU" sz="2400" dirty="0">
                <a:solidFill>
                  <a:srgbClr val="000000"/>
                </a:solidFill>
              </a:rPr>
              <a:t>резкое проявление отрицательных эмоций, </a:t>
            </a:r>
          </a:p>
          <a:p>
            <a:pPr>
              <a:lnSpc>
                <a:spcPct val="90000"/>
              </a:lnSpc>
              <a:buClr>
                <a:srgbClr val="A50021"/>
              </a:buClr>
            </a:pPr>
            <a:r>
              <a:rPr lang="ru-RU" sz="2400" dirty="0" smtClean="0">
                <a:solidFill>
                  <a:srgbClr val="000000"/>
                </a:solidFill>
              </a:rPr>
              <a:t>с </a:t>
            </a:r>
            <a:r>
              <a:rPr lang="ru-RU" sz="2400" dirty="0">
                <a:solidFill>
                  <a:srgbClr val="000000"/>
                </a:solidFill>
              </a:rPr>
              <a:t>большим трудом усваивают учебные программы.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061508" y="332656"/>
            <a:ext cx="6984776" cy="58477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200" b="1" dirty="0"/>
              <a:t> </a:t>
            </a:r>
            <a:r>
              <a:rPr lang="ru-RU" sz="3200" b="1" dirty="0" smtClean="0"/>
              <a:t>ТРЕТЬЯ </a:t>
            </a:r>
            <a:r>
              <a:rPr lang="ru-RU" sz="3200" b="1" dirty="0" smtClean="0">
                <a:latin typeface="+mn-lt"/>
              </a:rPr>
              <a:t>ГРУППА</a:t>
            </a:r>
            <a:endParaRPr lang="ru-RU" sz="3200" b="1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83925212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4" name="WordArt 6"/>
          <p:cNvSpPr>
            <a:spLocks noChangeArrowheads="1" noChangeShapeType="1" noTextEdit="1"/>
          </p:cNvSpPr>
          <p:nvPr/>
        </p:nvSpPr>
        <p:spPr bwMode="auto">
          <a:xfrm>
            <a:off x="179388" y="404813"/>
            <a:ext cx="8785225" cy="7921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i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800000"/>
                </a:solidFill>
                <a:latin typeface="Comic Sans MS"/>
              </a:rPr>
              <a:t>Следует иметь в виду, что</a:t>
            </a:r>
          </a:p>
        </p:txBody>
      </p:sp>
      <p:sp>
        <p:nvSpPr>
          <p:cNvPr id="37896" name="WordArt 8"/>
          <p:cNvSpPr>
            <a:spLocks noChangeArrowheads="1" noChangeShapeType="1" noTextEdit="1"/>
          </p:cNvSpPr>
          <p:nvPr/>
        </p:nvSpPr>
        <p:spPr bwMode="auto">
          <a:xfrm>
            <a:off x="358775" y="4437112"/>
            <a:ext cx="8785225" cy="194305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solidFill>
                    <a:srgbClr val="FF6600"/>
                  </a:solidFill>
                  <a:round/>
                  <a:headEnd/>
                  <a:tailEnd/>
                </a:ln>
                <a:solidFill>
                  <a:srgbClr val="800000"/>
                </a:solidFill>
                <a:latin typeface="Arial"/>
                <a:cs typeface="Arial"/>
              </a:rPr>
              <a:t>степень и темпы адаптации </a:t>
            </a:r>
          </a:p>
          <a:p>
            <a:pPr algn="ctr"/>
            <a:r>
              <a:rPr lang="ru-RU" sz="3600" kern="10" dirty="0" smtClean="0">
                <a:ln w="9525">
                  <a:solidFill>
                    <a:srgbClr val="FF6600"/>
                  </a:solidFill>
                  <a:round/>
                  <a:headEnd/>
                  <a:tailEnd/>
                </a:ln>
                <a:solidFill>
                  <a:srgbClr val="800000"/>
                </a:solidFill>
                <a:latin typeface="Arial"/>
                <a:cs typeface="Arial"/>
              </a:rPr>
              <a:t>у </a:t>
            </a:r>
            <a:r>
              <a:rPr lang="ru-RU" sz="3600" kern="10" dirty="0">
                <a:ln w="9525">
                  <a:solidFill>
                    <a:srgbClr val="FF6600"/>
                  </a:solidFill>
                  <a:round/>
                  <a:headEnd/>
                  <a:tailEnd/>
                </a:ln>
                <a:solidFill>
                  <a:srgbClr val="800000"/>
                </a:solidFill>
                <a:latin typeface="Arial"/>
                <a:cs typeface="Arial"/>
              </a:rPr>
              <a:t>каждого </a:t>
            </a:r>
            <a:endParaRPr lang="ru-RU" sz="3600" kern="10" dirty="0" smtClean="0">
              <a:ln w="9525">
                <a:solidFill>
                  <a:srgbClr val="FF6600"/>
                </a:solidFill>
                <a:round/>
                <a:headEnd/>
                <a:tailEnd/>
              </a:ln>
              <a:solidFill>
                <a:srgbClr val="800000"/>
              </a:solidFill>
              <a:latin typeface="Arial"/>
              <a:cs typeface="Arial"/>
            </a:endParaRPr>
          </a:p>
          <a:p>
            <a:pPr algn="ctr"/>
            <a:r>
              <a:rPr lang="ru-RU" sz="3600" kern="10" dirty="0" smtClean="0">
                <a:ln w="9525">
                  <a:solidFill>
                    <a:srgbClr val="FF6600"/>
                  </a:solidFill>
                  <a:round/>
                  <a:headEnd/>
                  <a:tailEnd/>
                </a:ln>
                <a:solidFill>
                  <a:srgbClr val="800000"/>
                </a:solidFill>
                <a:latin typeface="Arial"/>
                <a:cs typeface="Arial"/>
              </a:rPr>
              <a:t>индивидуальны </a:t>
            </a:r>
            <a:endParaRPr lang="ru-RU" sz="3600" kern="10" dirty="0">
              <a:ln w="9525">
                <a:solidFill>
                  <a:srgbClr val="FF6600"/>
                </a:solidFill>
                <a:round/>
                <a:headEnd/>
                <a:tailEnd/>
              </a:ln>
              <a:solidFill>
                <a:srgbClr val="800000"/>
              </a:solidFill>
              <a:latin typeface="Arial"/>
              <a:cs typeface="Arial"/>
            </a:endParaRPr>
          </a:p>
        </p:txBody>
      </p:sp>
      <p:pic>
        <p:nvPicPr>
          <p:cNvPr id="37899" name="Picture 11" descr="MCj04338580000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92950" y="1989138"/>
            <a:ext cx="1800225" cy="2303462"/>
          </a:xfrm>
          <a:prstGeom prst="rect">
            <a:avLst/>
          </a:prstGeom>
          <a:noFill/>
        </p:spPr>
      </p:pic>
      <p:pic>
        <p:nvPicPr>
          <p:cNvPr id="37905" name="Picture 17" descr="MCj04281970000[1]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16238" y="1773238"/>
            <a:ext cx="3816350" cy="2549525"/>
          </a:xfrm>
          <a:prstGeom prst="rect">
            <a:avLst/>
          </a:prstGeom>
          <a:noFill/>
        </p:spPr>
      </p:pic>
      <p:pic>
        <p:nvPicPr>
          <p:cNvPr id="37906" name="Picture 18" descr="MCj04338580000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750" y="1916113"/>
            <a:ext cx="1800225" cy="2303462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78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94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tx1"/>
                </a:solidFill>
              </a:rPr>
              <a:t>КАК ПОМОЧЬ РЕБЕНКУ?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0" y="1968500"/>
            <a:ext cx="5059363" cy="3200400"/>
          </a:xfrm>
        </p:spPr>
        <p:txBody>
          <a:bodyPr>
            <a:normAutofit fontScale="92500" lnSpcReduction="10000"/>
          </a:bodyPr>
          <a:lstStyle/>
          <a:p>
            <a:pPr>
              <a:buClr>
                <a:srgbClr val="800000"/>
              </a:buClr>
              <a:buFont typeface="Wingdings" pitchFamily="2" charset="2"/>
              <a:buChar char="ь"/>
            </a:pPr>
            <a:r>
              <a:rPr lang="ru-RU" dirty="0"/>
              <a:t>научиться выполнять новые правила и требования учителя, </a:t>
            </a:r>
          </a:p>
          <a:p>
            <a:pPr>
              <a:buClr>
                <a:srgbClr val="800000"/>
              </a:buClr>
              <a:buFont typeface="Wingdings" pitchFamily="2" charset="2"/>
              <a:buChar char="ь"/>
            </a:pPr>
            <a:r>
              <a:rPr lang="ru-RU" dirty="0"/>
              <a:t>плавно и безболезненно перейти от игровой к новой, очень сложной </a:t>
            </a:r>
            <a:r>
              <a:rPr lang="ru-RU" dirty="0" smtClean="0"/>
              <a:t>   </a:t>
            </a:r>
          </a:p>
          <a:p>
            <a:pPr>
              <a:buClr>
                <a:srgbClr val="800000"/>
              </a:buClr>
              <a:buFont typeface="Wingdings" pitchFamily="2" charset="2"/>
              <a:buChar char="ь"/>
            </a:pPr>
            <a:r>
              <a:rPr lang="ru-RU" b="1" dirty="0" smtClean="0"/>
              <a:t>         учебной</a:t>
            </a:r>
            <a:r>
              <a:rPr lang="ru-RU" dirty="0" smtClean="0"/>
              <a:t>   </a:t>
            </a:r>
          </a:p>
          <a:p>
            <a:pPr>
              <a:buClr>
                <a:srgbClr val="800000"/>
              </a:buClr>
              <a:buFont typeface="Wingdings" pitchFamily="2" charset="2"/>
              <a:buChar char="ь"/>
            </a:pPr>
            <a:r>
              <a:rPr lang="ru-RU" dirty="0" smtClean="0"/>
              <a:t>        деятельности</a:t>
            </a:r>
            <a:r>
              <a:rPr lang="ru-RU" dirty="0"/>
              <a:t>. </a:t>
            </a:r>
          </a:p>
        </p:txBody>
      </p:sp>
      <p:pic>
        <p:nvPicPr>
          <p:cNvPr id="3074" name="Picture 2" descr="https://ds156.edusite.ru/images/1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2996952"/>
            <a:ext cx="3637300" cy="31959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15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15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15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15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15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150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В процессе школьного обучения ВАЖНО: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26627" name="Rectangle 3"/>
          <p:cNvSpPr>
            <a:spLocks noGrp="1" noChangeArrowheads="1"/>
          </p:cNvSpPr>
          <p:nvPr>
            <p:ph sz="quarter" idx="4294967295"/>
          </p:nvPr>
        </p:nvSpPr>
        <p:spPr>
          <a:xfrm>
            <a:off x="395536" y="1628800"/>
            <a:ext cx="8352606" cy="4453954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ctr">
              <a:buFontTx/>
              <a:buNone/>
            </a:pPr>
            <a:r>
              <a:rPr lang="ru-RU" sz="2800" b="1" u="sng" dirty="0">
                <a:solidFill>
                  <a:srgbClr val="800000"/>
                </a:solidFill>
              </a:rPr>
              <a:t>научить детей осознавать учебную задачу. </a:t>
            </a:r>
          </a:p>
          <a:p>
            <a:endParaRPr lang="ru-RU" sz="2800" b="1" dirty="0">
              <a:solidFill>
                <a:srgbClr val="800000"/>
              </a:solidFill>
            </a:endParaRPr>
          </a:p>
          <a:p>
            <a:pPr algn="ctr">
              <a:buFontTx/>
              <a:buNone/>
            </a:pPr>
            <a:endParaRPr lang="ru-RU" sz="2800" dirty="0"/>
          </a:p>
          <a:p>
            <a:pPr algn="ctr">
              <a:buFontTx/>
              <a:buNone/>
            </a:pPr>
            <a:r>
              <a:rPr lang="ru-RU" sz="2800" dirty="0" smtClean="0">
                <a:solidFill>
                  <a:srgbClr val="800000"/>
                </a:solidFill>
              </a:rPr>
              <a:t>Достижение </a:t>
            </a:r>
            <a:r>
              <a:rPr lang="ru-RU" sz="2800" dirty="0">
                <a:solidFill>
                  <a:srgbClr val="800000"/>
                </a:solidFill>
              </a:rPr>
              <a:t>такой цели требует от учащихся </a:t>
            </a:r>
          </a:p>
          <a:p>
            <a:pPr>
              <a:buClr>
                <a:srgbClr val="800000"/>
              </a:buClr>
              <a:buFont typeface="Wingdings" pitchFamily="2" charset="2"/>
              <a:buChar char="ь"/>
            </a:pPr>
            <a:r>
              <a:rPr lang="ru-RU" sz="2800" dirty="0"/>
              <a:t>определенных усилий и </a:t>
            </a:r>
          </a:p>
          <a:p>
            <a:pPr>
              <a:buClr>
                <a:srgbClr val="800000"/>
              </a:buClr>
              <a:buFont typeface="Wingdings" pitchFamily="2" charset="2"/>
              <a:buChar char="ь"/>
            </a:pPr>
            <a:r>
              <a:rPr lang="ru-RU" sz="2800" dirty="0"/>
              <a:t>развития целого ряда важных учебных качеств: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6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6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6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66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66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66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66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66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66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66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66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662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1. Развитие произвольных способностей.</a:t>
            </a:r>
            <a:endParaRPr lang="ru-RU" dirty="0"/>
          </a:p>
        </p:txBody>
      </p:sp>
      <p:graphicFrame>
        <p:nvGraphicFramePr>
          <p:cNvPr id="3" name="Объект 2"/>
          <p:cNvGraphicFramePr>
            <a:graphicFrameLocks noGrp="1"/>
          </p:cNvGraphicFramePr>
          <p:nvPr>
            <p:ph sz="quarter" idx="4294967295"/>
            <p:extLst>
              <p:ext uri="{D42A27DB-BD31-4B8C-83A1-F6EECF244321}">
                <p14:modId xmlns:p14="http://schemas.microsoft.com/office/powerpoint/2010/main" val="3773082232"/>
              </p:ext>
            </p:extLst>
          </p:nvPr>
        </p:nvGraphicFramePr>
        <p:xfrm>
          <a:off x="179512" y="1484784"/>
          <a:ext cx="864096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098" name="Picture 2" descr="https://i.ya-webdesign.com/images/siblings-clipart-popular-kid-2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288" y="980728"/>
            <a:ext cx="1539238" cy="212149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60648"/>
            <a:ext cx="8518720" cy="648072"/>
          </a:xfrm>
        </p:spPr>
        <p:txBody>
          <a:bodyPr>
            <a:normAutofit/>
          </a:bodyPr>
          <a:lstStyle/>
          <a:p>
            <a:r>
              <a:rPr lang="ru-RU" dirty="0">
                <a:solidFill>
                  <a:schemeClr val="tx1"/>
                </a:solidFill>
              </a:rPr>
              <a:t>2</a:t>
            </a:r>
            <a:r>
              <a:rPr lang="ru-RU" dirty="0" smtClean="0">
                <a:solidFill>
                  <a:schemeClr val="tx1"/>
                </a:solidFill>
              </a:rPr>
              <a:t>. Развитие коммуникабельности.</a:t>
            </a:r>
            <a:endParaRPr lang="ru-RU" dirty="0">
              <a:solidFill>
                <a:schemeClr val="tx1"/>
              </a:solidFill>
            </a:endParaRPr>
          </a:p>
        </p:txBody>
      </p:sp>
      <p:graphicFrame>
        <p:nvGraphicFramePr>
          <p:cNvPr id="3" name="Объект 2"/>
          <p:cNvGraphicFramePr>
            <a:graphicFrameLocks noGrp="1"/>
          </p:cNvGraphicFramePr>
          <p:nvPr>
            <p:ph sz="quarter" idx="4294967295"/>
            <p:extLst>
              <p:ext uri="{D42A27DB-BD31-4B8C-83A1-F6EECF244321}">
                <p14:modId xmlns:p14="http://schemas.microsoft.com/office/powerpoint/2010/main" val="2179663957"/>
              </p:ext>
            </p:extLst>
          </p:nvPr>
        </p:nvGraphicFramePr>
        <p:xfrm>
          <a:off x="179512" y="1484784"/>
          <a:ext cx="864096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07431750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60648"/>
            <a:ext cx="8518720" cy="648072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3. Формирование самокритичности.</a:t>
            </a:r>
            <a:endParaRPr lang="ru-RU" dirty="0">
              <a:solidFill>
                <a:schemeClr val="tx1"/>
              </a:solidFill>
            </a:endParaRPr>
          </a:p>
        </p:txBody>
      </p:sp>
      <p:graphicFrame>
        <p:nvGraphicFramePr>
          <p:cNvPr id="3" name="Объект 2"/>
          <p:cNvGraphicFramePr>
            <a:graphicFrameLocks noGrp="1"/>
          </p:cNvGraphicFramePr>
          <p:nvPr>
            <p:ph sz="quarter" idx="4294967295"/>
            <p:extLst>
              <p:ext uri="{D42A27DB-BD31-4B8C-83A1-F6EECF244321}">
                <p14:modId xmlns:p14="http://schemas.microsoft.com/office/powerpoint/2010/main" val="1941023776"/>
              </p:ext>
            </p:extLst>
          </p:nvPr>
        </p:nvGraphicFramePr>
        <p:xfrm>
          <a:off x="179512" y="1484784"/>
          <a:ext cx="864096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79903946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НЕОБХОДИМО:</a:t>
            </a:r>
            <a:endParaRPr lang="ru-RU" dirty="0">
              <a:solidFill>
                <a:schemeClr val="tx1"/>
              </a:solidFill>
            </a:endParaRPr>
          </a:p>
        </p:txBody>
      </p:sp>
      <p:graphicFrame>
        <p:nvGraphicFramePr>
          <p:cNvPr id="3" name="Объект 2"/>
          <p:cNvGraphicFramePr>
            <a:graphicFrameLocks noGrp="1"/>
          </p:cNvGraphicFramePr>
          <p:nvPr>
            <p:ph sz="quarter" idx="4294967295"/>
            <p:extLst>
              <p:ext uri="{D42A27DB-BD31-4B8C-83A1-F6EECF244321}">
                <p14:modId xmlns:p14="http://schemas.microsoft.com/office/powerpoint/2010/main" val="566561926"/>
              </p:ext>
            </p:extLst>
          </p:nvPr>
        </p:nvGraphicFramePr>
        <p:xfrm>
          <a:off x="179512" y="1268760"/>
          <a:ext cx="8856984" cy="51125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188640"/>
            <a:ext cx="8856983" cy="1728192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ВАЖНЫЙ ПОКАЗАТЕЛЬ УДОВЛЕТВОРЕННОСТИ РЕБЕНКА ПРЕБЫВАНИЕМ В ШКОЛЕ: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6867" name="Rectangle 3"/>
          <p:cNvSpPr>
            <a:spLocks noGrp="1" noChangeArrowheads="1"/>
          </p:cNvSpPr>
          <p:nvPr>
            <p:ph sz="quarter" idx="4294967295"/>
          </p:nvPr>
        </p:nvSpPr>
        <p:spPr>
          <a:xfrm>
            <a:off x="179512" y="2060575"/>
            <a:ext cx="8712968" cy="4537075"/>
          </a:xfrm>
        </p:spPr>
        <p:txBody>
          <a:bodyPr>
            <a:normAutofit lnSpcReduction="10000"/>
          </a:bodyPr>
          <a:lstStyle/>
          <a:p>
            <a:pPr marL="0" indent="0" algn="ctr">
              <a:lnSpc>
                <a:spcPct val="80000"/>
              </a:lnSpc>
              <a:buClr>
                <a:srgbClr val="A50021"/>
              </a:buClr>
              <a:buNone/>
            </a:pPr>
            <a:endParaRPr lang="ru-RU" sz="3600" b="1" dirty="0" smtClean="0"/>
          </a:p>
          <a:p>
            <a:pPr marL="0" indent="0" algn="ctr">
              <a:lnSpc>
                <a:spcPct val="80000"/>
              </a:lnSpc>
              <a:buClr>
                <a:srgbClr val="A50021"/>
              </a:buClr>
              <a:buNone/>
            </a:pPr>
            <a:r>
              <a:rPr lang="ru-RU" sz="3600" b="1" dirty="0" smtClean="0"/>
              <a:t>эмоциональное состояние, </a:t>
            </a:r>
            <a:endParaRPr lang="ru-RU" sz="3600" b="1" dirty="0"/>
          </a:p>
          <a:p>
            <a:pPr>
              <a:lnSpc>
                <a:spcPct val="80000"/>
              </a:lnSpc>
              <a:buClr>
                <a:srgbClr val="A50021"/>
              </a:buClr>
              <a:buFont typeface="Wingdings" pitchFamily="2" charset="2"/>
              <a:buNone/>
            </a:pPr>
            <a:r>
              <a:rPr lang="ru-RU" sz="2400" dirty="0"/>
              <a:t>   </a:t>
            </a:r>
            <a:endParaRPr lang="ru-RU" sz="2800" dirty="0" smtClean="0"/>
          </a:p>
          <a:p>
            <a:pPr marL="0" indent="0" algn="ctr">
              <a:lnSpc>
                <a:spcPct val="80000"/>
              </a:lnSpc>
              <a:buClr>
                <a:srgbClr val="A50021"/>
              </a:buClr>
              <a:buNone/>
            </a:pPr>
            <a:r>
              <a:rPr lang="ru-RU" sz="2800" dirty="0" smtClean="0"/>
              <a:t>тесно </a:t>
            </a:r>
            <a:r>
              <a:rPr lang="ru-RU" sz="2800" dirty="0"/>
              <a:t>связано с эффективностью учебной деятельности, </a:t>
            </a:r>
            <a:endParaRPr lang="ru-RU" sz="2800" dirty="0" smtClean="0"/>
          </a:p>
          <a:p>
            <a:pPr marL="0" indent="0" algn="ctr">
              <a:lnSpc>
                <a:spcPct val="80000"/>
              </a:lnSpc>
              <a:buClr>
                <a:srgbClr val="A50021"/>
              </a:buClr>
              <a:buNone/>
            </a:pPr>
            <a:endParaRPr lang="ru-RU" sz="2800" dirty="0"/>
          </a:p>
          <a:p>
            <a:pPr>
              <a:lnSpc>
                <a:spcPct val="80000"/>
              </a:lnSpc>
              <a:buClr>
                <a:srgbClr val="A50021"/>
              </a:buClr>
              <a:buFont typeface="Wingdings" pitchFamily="2" charset="2"/>
              <a:buChar char="ь"/>
            </a:pPr>
            <a:r>
              <a:rPr lang="ru-RU" sz="2800" dirty="0"/>
              <a:t>В</a:t>
            </a:r>
            <a:r>
              <a:rPr lang="ru-RU" sz="2800" dirty="0" smtClean="0"/>
              <a:t>лияет на </a:t>
            </a:r>
            <a:r>
              <a:rPr lang="ru-RU" sz="2800" dirty="0"/>
              <a:t>усвоение школьных норм поведения, </a:t>
            </a:r>
          </a:p>
          <a:p>
            <a:pPr>
              <a:lnSpc>
                <a:spcPct val="80000"/>
              </a:lnSpc>
              <a:buClr>
                <a:srgbClr val="A50021"/>
              </a:buClr>
              <a:buFont typeface="Wingdings" pitchFamily="2" charset="2"/>
              <a:buChar char="ь"/>
            </a:pPr>
            <a:r>
              <a:rPr lang="ru-RU" sz="2800" dirty="0" smtClean="0"/>
              <a:t>успешность </a:t>
            </a:r>
            <a:r>
              <a:rPr lang="ru-RU" sz="2800" dirty="0"/>
              <a:t>социальных контактов и в конечном итоге </a:t>
            </a:r>
          </a:p>
          <a:p>
            <a:pPr>
              <a:lnSpc>
                <a:spcPct val="80000"/>
              </a:lnSpc>
              <a:buClr>
                <a:srgbClr val="A50021"/>
              </a:buClr>
              <a:buFont typeface="Wingdings" pitchFamily="2" charset="2"/>
              <a:buChar char="ь"/>
            </a:pPr>
            <a:r>
              <a:rPr lang="ru-RU" sz="2800" dirty="0" err="1" smtClean="0"/>
              <a:t>сформированность</a:t>
            </a:r>
            <a:r>
              <a:rPr lang="ru-RU" sz="2800" dirty="0" smtClean="0"/>
              <a:t> внутренней </a:t>
            </a:r>
            <a:r>
              <a:rPr lang="ru-RU" sz="2800" dirty="0"/>
              <a:t>позиции </a:t>
            </a:r>
            <a:r>
              <a:rPr lang="ru-RU" sz="2800" dirty="0" smtClean="0"/>
              <a:t>школьника</a:t>
            </a:r>
            <a:r>
              <a:rPr lang="ru-RU" sz="2800" dirty="0"/>
              <a:t>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68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68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68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68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68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68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68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368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368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70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368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368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368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9000"/>
                            </p:stCondLst>
                            <p:childTnLst>
                              <p:par>
                                <p:cTn id="29" presetID="42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3686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3686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3686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3000"/>
                            </p:stCondLst>
                            <p:childTnLst>
                              <p:par>
                                <p:cTn id="35" presetID="42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3686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3686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3686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Text Box 4"/>
          <p:cNvSpPr txBox="1">
            <a:spLocks noChangeArrowheads="1"/>
          </p:cNvSpPr>
          <p:nvPr/>
        </p:nvSpPr>
        <p:spPr bwMode="auto">
          <a:xfrm>
            <a:off x="683568" y="1890566"/>
            <a:ext cx="7920880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4000" b="1" i="1" dirty="0">
                <a:solidFill>
                  <a:srgbClr val="000066"/>
                </a:solidFill>
                <a:latin typeface="+mn-lt"/>
              </a:rPr>
              <a:t>Школа – это нужно!</a:t>
            </a:r>
          </a:p>
          <a:p>
            <a:pPr algn="ctr">
              <a:spcBef>
                <a:spcPct val="50000"/>
              </a:spcBef>
            </a:pPr>
            <a:r>
              <a:rPr lang="ru-RU" sz="4000" b="1" i="1" dirty="0">
                <a:solidFill>
                  <a:srgbClr val="000066"/>
                </a:solidFill>
                <a:latin typeface="+mn-lt"/>
              </a:rPr>
              <a:t>Школа – это трудно!</a:t>
            </a:r>
          </a:p>
          <a:p>
            <a:pPr algn="ctr">
              <a:spcBef>
                <a:spcPct val="50000"/>
              </a:spcBef>
            </a:pPr>
            <a:r>
              <a:rPr lang="ru-RU" sz="4000" b="1" i="1" dirty="0">
                <a:solidFill>
                  <a:srgbClr val="000066"/>
                </a:solidFill>
                <a:latin typeface="+mn-lt"/>
              </a:rPr>
              <a:t>Школа – это интересно!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10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4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УСПЕШНОСТЬ АДАПТАЦИИ ЗАВИСИТ ОТ: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8915" name="Rectangle 3"/>
          <p:cNvSpPr>
            <a:spLocks noGrp="1" noChangeArrowheads="1"/>
          </p:cNvSpPr>
          <p:nvPr>
            <p:ph sz="quarter" idx="4294967295"/>
          </p:nvPr>
        </p:nvSpPr>
        <p:spPr>
          <a:xfrm>
            <a:off x="611560" y="1484784"/>
            <a:ext cx="8229600" cy="4924425"/>
          </a:xfrm>
        </p:spPr>
        <p:txBody>
          <a:bodyPr/>
          <a:lstStyle/>
          <a:p>
            <a:pPr algn="ctr">
              <a:lnSpc>
                <a:spcPct val="90000"/>
              </a:lnSpc>
              <a:buFontTx/>
              <a:buNone/>
            </a:pPr>
            <a:r>
              <a:rPr lang="ru-RU" dirty="0" smtClean="0">
                <a:solidFill>
                  <a:srgbClr val="A50021"/>
                </a:solidFill>
              </a:rPr>
              <a:t>наличия </a:t>
            </a:r>
            <a:r>
              <a:rPr lang="ru-RU" dirty="0">
                <a:solidFill>
                  <a:srgbClr val="A50021"/>
                </a:solidFill>
              </a:rPr>
              <a:t>у детей</a:t>
            </a:r>
          </a:p>
          <a:p>
            <a:pPr algn="ctr">
              <a:lnSpc>
                <a:spcPct val="90000"/>
              </a:lnSpc>
              <a:buFontTx/>
              <a:buNone/>
            </a:pPr>
            <a:r>
              <a:rPr lang="ru-RU" dirty="0">
                <a:solidFill>
                  <a:srgbClr val="A50021"/>
                </a:solidFill>
              </a:rPr>
              <a:t> </a:t>
            </a:r>
            <a:r>
              <a:rPr lang="ru-RU" b="1" dirty="0">
                <a:solidFill>
                  <a:srgbClr val="A50021"/>
                </a:solidFill>
              </a:rPr>
              <a:t>адекватной </a:t>
            </a:r>
            <a:r>
              <a:rPr lang="ru-RU" b="1" dirty="0" smtClean="0">
                <a:solidFill>
                  <a:srgbClr val="A50021"/>
                </a:solidFill>
              </a:rPr>
              <a:t>самооценки.</a:t>
            </a:r>
          </a:p>
          <a:p>
            <a:pPr algn="ctr">
              <a:lnSpc>
                <a:spcPct val="90000"/>
              </a:lnSpc>
              <a:buFontTx/>
              <a:buNone/>
            </a:pPr>
            <a:endParaRPr lang="ru-RU" dirty="0">
              <a:solidFill>
                <a:srgbClr val="A50021"/>
              </a:solidFill>
            </a:endParaRPr>
          </a:p>
          <a:p>
            <a:pPr>
              <a:lnSpc>
                <a:spcPct val="90000"/>
              </a:lnSpc>
              <a:buClr>
                <a:srgbClr val="A50021"/>
              </a:buClr>
              <a:buFont typeface="Wingdings" pitchFamily="2" charset="2"/>
              <a:buChar char="ь"/>
            </a:pPr>
            <a:r>
              <a:rPr lang="ru-RU" sz="3200" dirty="0" smtClean="0"/>
              <a:t>мнение </a:t>
            </a:r>
            <a:r>
              <a:rPr lang="ru-RU" sz="3200" dirty="0"/>
              <a:t>о себе, </a:t>
            </a:r>
          </a:p>
          <a:p>
            <a:pPr>
              <a:lnSpc>
                <a:spcPct val="90000"/>
              </a:lnSpc>
              <a:buClr>
                <a:srgbClr val="A50021"/>
              </a:buClr>
              <a:buFont typeface="Wingdings" pitchFamily="2" charset="2"/>
              <a:buChar char="ь"/>
            </a:pPr>
            <a:r>
              <a:rPr lang="ru-RU" sz="3200" dirty="0"/>
              <a:t>о своих возможностях и способностях,</a:t>
            </a:r>
          </a:p>
          <a:p>
            <a:pPr>
              <a:lnSpc>
                <a:spcPct val="90000"/>
              </a:lnSpc>
              <a:buClr>
                <a:srgbClr val="A50021"/>
              </a:buClr>
              <a:buFont typeface="Wingdings" pitchFamily="2" charset="2"/>
              <a:buChar char="ь"/>
            </a:pPr>
            <a:r>
              <a:rPr lang="ru-RU" sz="3200" dirty="0" smtClean="0"/>
              <a:t> чертах </a:t>
            </a:r>
            <a:r>
              <a:rPr lang="ru-RU" sz="3200" dirty="0"/>
              <a:t>своего характера и </a:t>
            </a:r>
            <a:r>
              <a:rPr lang="ru-RU" sz="3200" dirty="0" smtClean="0"/>
              <a:t> человеческих </a:t>
            </a:r>
            <a:r>
              <a:rPr lang="ru-RU" sz="3200" dirty="0"/>
              <a:t>качествах. </a:t>
            </a:r>
          </a:p>
        </p:txBody>
      </p:sp>
      <p:pic>
        <p:nvPicPr>
          <p:cNvPr id="38919" name="Picture 7" descr="MCj03189200000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19094" y="4653136"/>
            <a:ext cx="1824037" cy="1423987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89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89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3" dur="2000"/>
                                        <p:tgtEl>
                                          <p:spTgt spid="389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42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89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389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389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6000"/>
                            </p:stCondLst>
                            <p:childTnLst>
                              <p:par>
                                <p:cTn id="21" presetID="42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389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389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389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9000"/>
                            </p:stCondLst>
                            <p:childTnLst>
                              <p:par>
                                <p:cTn id="27" presetID="42" presetClass="entr" presetSubtype="0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389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389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389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57" name="Picture 13" descr="https://crossroad.com/img/items/42/06/57/default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332656"/>
            <a:ext cx="2758108" cy="27581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483768" y="307706"/>
            <a:ext cx="6352384" cy="758952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СОБЛЮДАЙТЕ РЕЖИМ СНА!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833152" y="1734732"/>
            <a:ext cx="7405687" cy="1860550"/>
          </a:xfrm>
        </p:spPr>
        <p:txBody>
          <a:bodyPr>
            <a:noAutofit/>
          </a:bodyPr>
          <a:lstStyle/>
          <a:p>
            <a:pPr algn="ctr">
              <a:lnSpc>
                <a:spcPct val="80000"/>
              </a:lnSpc>
              <a:buFontTx/>
              <a:buNone/>
            </a:pPr>
            <a:r>
              <a:rPr lang="ru-RU" sz="3600" dirty="0"/>
              <a:t>         </a:t>
            </a:r>
            <a:r>
              <a:rPr lang="ru-RU" sz="3600" dirty="0" smtClean="0"/>
              <a:t>Ложиться спать </a:t>
            </a:r>
            <a:r>
              <a:rPr lang="ru-RU" sz="3600" dirty="0"/>
              <a:t>не позже 9 часов вечера.</a:t>
            </a:r>
          </a:p>
          <a:p>
            <a:pPr algn="ctr">
              <a:lnSpc>
                <a:spcPct val="80000"/>
              </a:lnSpc>
              <a:buFontTx/>
              <a:buNone/>
            </a:pPr>
            <a:r>
              <a:rPr lang="ru-RU" sz="3600" dirty="0"/>
              <a:t> Детям </a:t>
            </a:r>
            <a:r>
              <a:rPr lang="ru-RU" sz="3600" u="sng" dirty="0"/>
              <a:t>семи лет</a:t>
            </a:r>
            <a:r>
              <a:rPr lang="ru-RU" sz="3600" dirty="0"/>
              <a:t> рекомендуется спать не менее 11 часов в сутки. </a:t>
            </a:r>
          </a:p>
        </p:txBody>
      </p:sp>
      <p:pic>
        <p:nvPicPr>
          <p:cNvPr id="6148" name="Picture 4" descr="https://avatars.mds.yandex.net/get-pdb/1622846/2f0759ee-d9e6-4ca7-935f-851295d4f462/s1200?webp=fals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3501008"/>
            <a:ext cx="5256584" cy="35043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19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419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95536" y="476672"/>
            <a:ext cx="8534400" cy="187325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4000" dirty="0"/>
              <a:t>Первые </a:t>
            </a:r>
            <a:r>
              <a:rPr lang="ru-RU" sz="4000" dirty="0" smtClean="0"/>
              <a:t>дни школьной </a:t>
            </a:r>
            <a:r>
              <a:rPr lang="ru-RU" sz="4000" dirty="0"/>
              <a:t>жизни </a:t>
            </a:r>
            <a:br>
              <a:rPr lang="ru-RU" sz="4000" dirty="0"/>
            </a:br>
            <a:r>
              <a:rPr lang="ru-RU" sz="4000" b="1" i="1" dirty="0">
                <a:solidFill>
                  <a:srgbClr val="CC0000"/>
                </a:solidFill>
                <a:latin typeface="Curlz MT" pitchFamily="82" charset="0"/>
              </a:rPr>
              <a:t>ребенка наказывать нельзя!</a:t>
            </a:r>
          </a:p>
        </p:txBody>
      </p:sp>
      <p:pic>
        <p:nvPicPr>
          <p:cNvPr id="44041" name="Picture 9" descr="untitle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51520" y="2996952"/>
            <a:ext cx="5000625" cy="3362325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40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40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40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9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40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034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45034"/>
            <a:ext cx="8659688" cy="951717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РЕЗУЛЬТАТ ПОМОЩИ В ШКОЛЬНОЙ АДАПТАЦИИ: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48132" name="WordArt 4"/>
          <p:cNvSpPr>
            <a:spLocks noChangeArrowheads="1" noChangeShapeType="1" noTextEdit="1"/>
          </p:cNvSpPr>
          <p:nvPr/>
        </p:nvSpPr>
        <p:spPr bwMode="auto">
          <a:xfrm>
            <a:off x="827088" y="260350"/>
            <a:ext cx="7489825" cy="10810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endParaRPr lang="ru-RU" sz="3600" i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800000"/>
              </a:solidFill>
              <a:latin typeface="Comic Sans MS"/>
            </a:endParaRPr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2542530666"/>
              </p:ext>
            </p:extLst>
          </p:nvPr>
        </p:nvGraphicFramePr>
        <p:xfrm>
          <a:off x="1043608" y="1628800"/>
          <a:ext cx="7273305" cy="33843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439404" y="5445224"/>
            <a:ext cx="6265192" cy="46166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РЕБЕНОК – РОДИТЕЛИ - УЧИТЕЛЬ</a:t>
            </a:r>
            <a:endParaRPr lang="ru-RU" sz="2400" b="1" dirty="0"/>
          </a:p>
        </p:txBody>
      </p:sp>
      <p:pic>
        <p:nvPicPr>
          <p:cNvPr id="7170" name="Picture 2" descr="https://3.bp.blogspot.com/-PJ4g7YAg_0I/WvntaamQveI/AAAAAAAAA_E/kDa2GR6oVlccXZEhE1_Wn8Tx5ZUPqZgJwCLcBGAs/s1600/8d14e2901dc3ef6054d34cce9145f5b6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52678" y="1988840"/>
            <a:ext cx="2323463" cy="23234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8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13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18720" cy="968152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tx1"/>
                </a:solidFill>
              </a:rPr>
              <a:t>В ПЕРВЫЕ МЕСЯЦЫ ОБУЧЕНИЯ ВОЗМОЖНЫ: 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972558" y="1628800"/>
            <a:ext cx="7272808" cy="424126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marL="342900" lvl="0" indent="-342900" rtl="0">
              <a:buFont typeface="Arial" panose="020B0604020202020204" pitchFamily="34" charset="0"/>
              <a:buChar char="•"/>
            </a:pPr>
            <a:r>
              <a:rPr lang="ru-RU" sz="2400" b="1" dirty="0" smtClean="0">
                <a:latin typeface="+mn-lt"/>
              </a:rPr>
              <a:t>Усталость;</a:t>
            </a:r>
          </a:p>
          <a:p>
            <a:pPr marL="342900" lvl="0" indent="-342900" rtl="0">
              <a:buFont typeface="Arial" panose="020B0604020202020204" pitchFamily="34" charset="0"/>
              <a:buChar char="•"/>
            </a:pPr>
            <a:r>
              <a:rPr lang="ru-RU" sz="2400" b="1" dirty="0" smtClean="0">
                <a:latin typeface="+mn-lt"/>
              </a:rPr>
              <a:t>головные боли;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ru-RU" sz="2400" b="1" dirty="0" smtClean="0">
                <a:latin typeface="+mn-lt"/>
              </a:rPr>
              <a:t>раздражительность;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ru-RU" sz="2400" b="1" dirty="0" smtClean="0">
                <a:latin typeface="+mn-lt"/>
              </a:rPr>
              <a:t>плаксивость;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ru-RU" sz="2400" b="1" dirty="0" smtClean="0">
                <a:latin typeface="+mn-lt"/>
              </a:rPr>
              <a:t>нарушение сна;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ru-RU" sz="2400" b="1" dirty="0" smtClean="0">
                <a:latin typeface="+mn-lt"/>
              </a:rPr>
              <a:t>отсутствие аппетита;</a:t>
            </a:r>
          </a:p>
          <a:p>
            <a:pPr marL="342900" lvl="0" indent="-342900" rtl="0">
              <a:buFont typeface="Arial" panose="020B0604020202020204" pitchFamily="34" charset="0"/>
              <a:buChar char="•"/>
            </a:pPr>
            <a:r>
              <a:rPr lang="ru-RU" sz="2400" b="1" dirty="0" smtClean="0">
                <a:latin typeface="+mn-lt"/>
              </a:rPr>
              <a:t>чувство страха;</a:t>
            </a:r>
          </a:p>
          <a:p>
            <a:pPr marL="342900" lvl="0" indent="-342900" rtl="0">
              <a:buFont typeface="Arial" panose="020B0604020202020204" pitchFamily="34" charset="0"/>
              <a:buChar char="•"/>
            </a:pPr>
            <a:r>
              <a:rPr lang="ru-RU" sz="2400" b="1" dirty="0" smtClean="0">
                <a:latin typeface="+mn-lt"/>
              </a:rPr>
              <a:t>отрицательное отношение к учебе, учителю;</a:t>
            </a:r>
          </a:p>
          <a:p>
            <a:pPr marL="342900" lvl="0" indent="-342900" rtl="0">
              <a:buFont typeface="Arial" panose="020B0604020202020204" pitchFamily="34" charset="0"/>
              <a:buChar char="•"/>
            </a:pPr>
            <a:r>
              <a:rPr lang="ru-RU" sz="2400" b="1" dirty="0" smtClean="0">
                <a:latin typeface="+mn-lt"/>
              </a:rPr>
              <a:t>неправильное представление о своих способностях и возможностях. </a:t>
            </a:r>
            <a:endParaRPr lang="ru-RU" sz="2400" b="1" dirty="0">
              <a:latin typeface="+mn-lt"/>
            </a:endParaRPr>
          </a:p>
        </p:txBody>
      </p:sp>
      <p:pic>
        <p:nvPicPr>
          <p:cNvPr id="1026" name="Picture 2" descr="https://media.istockphoto.com/vectors/sad-boy-sitting-alone-vector-id866721042?k=6&amp;m=866721042&amp;s=612x612&amp;w=0&amp;h=A_eqMt7rX3IGW7Yg78YLzGC5HUj54J1iuMa52ROGyZs=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7" y="764704"/>
            <a:ext cx="2246576" cy="314623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chemeClr val="tx1"/>
                </a:solidFill>
              </a:rPr>
              <a:t>ПОНЯТИЕ</a:t>
            </a:r>
            <a:r>
              <a:rPr lang="ru-RU" i="1" dirty="0" smtClean="0">
                <a:solidFill>
                  <a:schemeClr val="tx1"/>
                </a:solidFill>
              </a:rPr>
              <a:t> </a:t>
            </a:r>
            <a:r>
              <a:rPr lang="ru-RU" b="1" i="1" dirty="0" smtClean="0">
                <a:solidFill>
                  <a:schemeClr val="tx1"/>
                </a:solidFill>
              </a:rPr>
              <a:t>«АДАПТАЦИЯ</a:t>
            </a:r>
            <a:r>
              <a:rPr lang="ru-RU" b="1" i="1" dirty="0" smtClean="0"/>
              <a:t>» </a:t>
            </a:r>
            <a:endParaRPr lang="ru-RU" b="1" i="1" dirty="0"/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1259632" y="1916832"/>
            <a:ext cx="8064500" cy="604837"/>
          </a:xfrm>
        </p:spPr>
        <p:txBody>
          <a:bodyPr/>
          <a:lstStyle/>
          <a:p>
            <a:pPr>
              <a:buFontTx/>
              <a:buNone/>
            </a:pPr>
            <a:r>
              <a:rPr lang="ru-RU" dirty="0"/>
              <a:t>    непосредственно связано с понятием</a:t>
            </a:r>
          </a:p>
        </p:txBody>
      </p:sp>
      <p:sp>
        <p:nvSpPr>
          <p:cNvPr id="23557" name="WordArt 5"/>
          <p:cNvSpPr>
            <a:spLocks noChangeArrowheads="1" noChangeShapeType="1" noTextEdit="1"/>
          </p:cNvSpPr>
          <p:nvPr/>
        </p:nvSpPr>
        <p:spPr bwMode="auto">
          <a:xfrm>
            <a:off x="395288" y="333375"/>
            <a:ext cx="8569325" cy="5032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endParaRPr lang="ru-RU" sz="3600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800000"/>
              </a:solidFill>
              <a:latin typeface="+mn-lt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799630" y="3284984"/>
            <a:ext cx="5760640" cy="193899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600" b="1" i="1" dirty="0" smtClean="0">
                <a:latin typeface="+mn-lt"/>
              </a:rPr>
              <a:t>«</a:t>
            </a:r>
            <a:r>
              <a:rPr lang="ru-RU" sz="4000" b="1" i="1" dirty="0" smtClean="0">
                <a:latin typeface="+mn-lt"/>
              </a:rPr>
              <a:t>ГОТОВНОСТЬ РЕБЕНКА К ШКОЛЕ»</a:t>
            </a:r>
            <a:endParaRPr lang="ru-RU" sz="4000" b="1" i="1" dirty="0">
              <a:latin typeface="+mn-lt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35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5" grpId="0" build="p"/>
      <p:bldP spid="2355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tx1"/>
                </a:solidFill>
              </a:rPr>
              <a:t>АДАПТАЦИЯ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491880" y="47667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graphicFrame>
        <p:nvGraphicFramePr>
          <p:cNvPr id="6" name="Схема 5"/>
          <p:cNvGraphicFramePr/>
          <p:nvPr>
            <p:extLst>
              <p:ext uri="{D42A27DB-BD31-4B8C-83A1-F6EECF244321}">
                <p14:modId xmlns:p14="http://schemas.microsoft.com/office/powerpoint/2010/main" val="3468459062"/>
              </p:ext>
            </p:extLst>
          </p:nvPr>
        </p:nvGraphicFramePr>
        <p:xfrm>
          <a:off x="107504" y="260648"/>
          <a:ext cx="9026972" cy="67413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3" name="Rectangle 3"/>
          <p:cNvSpPr>
            <a:spLocks noGrp="1" noChangeArrowheads="1"/>
          </p:cNvSpPr>
          <p:nvPr>
            <p:ph sz="quarter" idx="4294967295"/>
          </p:nvPr>
        </p:nvSpPr>
        <p:spPr>
          <a:xfrm>
            <a:off x="586454" y="1772816"/>
            <a:ext cx="8161299" cy="3744416"/>
          </a:xfrm>
        </p:spPr>
        <p:txBody>
          <a:bodyPr>
            <a:normAutofit/>
          </a:bodyPr>
          <a:lstStyle/>
          <a:p>
            <a:pPr marL="514350" indent="-514350">
              <a:buClrTx/>
              <a:buFont typeface="+mj-lt"/>
              <a:buAutoNum type="alphaUcPeriod"/>
            </a:pPr>
            <a:r>
              <a:rPr lang="ru-RU" sz="2800" dirty="0" smtClean="0"/>
              <a:t>успешности </a:t>
            </a:r>
            <a:r>
              <a:rPr lang="ru-RU" sz="2800" dirty="0"/>
              <a:t>обучения, </a:t>
            </a:r>
          </a:p>
          <a:p>
            <a:pPr marL="514350" indent="-514350">
              <a:buClrTx/>
              <a:buFont typeface="+mj-lt"/>
              <a:buAutoNum type="alphaUcPeriod"/>
            </a:pPr>
            <a:r>
              <a:rPr lang="ru-RU" sz="2800" dirty="0"/>
              <a:t>самочувствии и состоянии здоровья первоклассника, </a:t>
            </a:r>
          </a:p>
          <a:p>
            <a:pPr marL="514350" indent="-514350">
              <a:buClr>
                <a:schemeClr val="tx1"/>
              </a:buClr>
              <a:buFont typeface="+mj-lt"/>
              <a:buAutoNum type="alphaUcPeriod"/>
            </a:pPr>
            <a:r>
              <a:rPr lang="ru-RU" sz="2800" dirty="0" smtClean="0"/>
              <a:t>работоспособности</a:t>
            </a:r>
            <a:r>
              <a:rPr lang="ru-RU" sz="2800" dirty="0"/>
              <a:t>, </a:t>
            </a:r>
          </a:p>
          <a:p>
            <a:pPr marL="514350" indent="-514350">
              <a:buClrTx/>
              <a:buFont typeface="+mj-lt"/>
              <a:buAutoNum type="alphaUcPeriod"/>
            </a:pPr>
            <a:r>
              <a:rPr lang="ru-RU" sz="2800" dirty="0"/>
              <a:t>умении взаимодействовать с </a:t>
            </a:r>
            <a:r>
              <a:rPr lang="ru-RU" sz="2800" dirty="0" smtClean="0"/>
              <a:t>педагогом, одноклассниками;</a:t>
            </a:r>
            <a:endParaRPr lang="ru-RU" sz="2800" dirty="0"/>
          </a:p>
          <a:p>
            <a:pPr marL="514350" indent="-514350">
              <a:buClrTx/>
              <a:buFont typeface="+mj-lt"/>
              <a:buAutoNum type="alphaUcPeriod"/>
            </a:pPr>
            <a:r>
              <a:rPr lang="ru-RU" sz="2800" dirty="0" smtClean="0"/>
              <a:t>подчинении </a:t>
            </a:r>
            <a:r>
              <a:rPr lang="ru-RU" sz="2800" dirty="0"/>
              <a:t>школьным правилам. </a:t>
            </a:r>
          </a:p>
        </p:txBody>
      </p:sp>
      <p:sp>
        <p:nvSpPr>
          <p:cNvPr id="25604" name="WordArt 4"/>
          <p:cNvSpPr>
            <a:spLocks noChangeArrowheads="1" noChangeShapeType="1" noTextEdit="1"/>
          </p:cNvSpPr>
          <p:nvPr/>
        </p:nvSpPr>
        <p:spPr bwMode="auto">
          <a:xfrm>
            <a:off x="395288" y="476250"/>
            <a:ext cx="8569325" cy="5032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endParaRPr lang="ru-RU" sz="3600" i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800000"/>
              </a:solidFill>
              <a:latin typeface="Comic Sans MS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587165" y="440879"/>
            <a:ext cx="8161299" cy="1077218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274320" lvl="0" indent="-274320" algn="ctr" fontAlgn="auto">
              <a:spcBef>
                <a:spcPct val="20000"/>
              </a:spcBef>
              <a:spcAft>
                <a:spcPts val="0"/>
              </a:spcAft>
              <a:buClr>
                <a:srgbClr val="7E97AD"/>
              </a:buClr>
              <a:buSzPct val="85000"/>
            </a:pPr>
            <a:r>
              <a:rPr lang="ru-RU" sz="3200" b="1" dirty="0" smtClean="0">
                <a:solidFill>
                  <a:srgbClr val="000000"/>
                </a:solidFill>
                <a:latin typeface="Georgia"/>
              </a:rPr>
              <a:t> Недостатки формирования любой из них сказываются на </a:t>
            </a:r>
            <a:endParaRPr lang="ru-RU" sz="3200" b="1" dirty="0">
              <a:solidFill>
                <a:srgbClr val="000000"/>
              </a:solidFill>
              <a:latin typeface="Georgia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56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56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56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56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56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56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56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56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0"/>
                            </p:stCondLst>
                            <p:childTnLst>
                              <p:par>
                                <p:cTn id="2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256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56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56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6000"/>
                            </p:stCondLst>
                            <p:childTnLst>
                              <p:par>
                                <p:cTn id="3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56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56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56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ИНДИКАТОРЫ ТРУДНОСТЕЙ АДАПТАЦИИ: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27651" name="Rectangle 3"/>
          <p:cNvSpPr>
            <a:spLocks noGrp="1" noChangeArrowheads="1"/>
          </p:cNvSpPr>
          <p:nvPr>
            <p:ph sz="quarter" idx="4294967295"/>
          </p:nvPr>
        </p:nvSpPr>
        <p:spPr>
          <a:xfrm>
            <a:off x="1082538" y="1844824"/>
            <a:ext cx="7051948" cy="1885950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>
              <a:buClr>
                <a:srgbClr val="800000"/>
              </a:buClr>
              <a:buFont typeface="Wingdings" panose="05000000000000000000" pitchFamily="2" charset="2"/>
              <a:buChar char="§"/>
            </a:pPr>
            <a:r>
              <a:rPr lang="ru-RU" dirty="0"/>
              <a:t>чрезмерное возбуждение и даже агрессивность или, наоборот, </a:t>
            </a:r>
          </a:p>
          <a:p>
            <a:pPr>
              <a:buClr>
                <a:srgbClr val="800000"/>
              </a:buClr>
              <a:buFont typeface="Wingdings" panose="05000000000000000000" pitchFamily="2" charset="2"/>
              <a:buChar char="§"/>
            </a:pPr>
            <a:r>
              <a:rPr lang="ru-RU" dirty="0"/>
              <a:t>заторможенность, депрессия и чувство страха, нежелание идти в школу.</a:t>
            </a:r>
          </a:p>
          <a:p>
            <a:pPr>
              <a:buClr>
                <a:srgbClr val="800000"/>
              </a:buClr>
              <a:buFont typeface="Wingdings" panose="05000000000000000000" pitchFamily="2" charset="2"/>
              <a:buChar char="§"/>
            </a:pPr>
            <a:endParaRPr lang="ru-RU" dirty="0"/>
          </a:p>
        </p:txBody>
      </p:sp>
      <p:sp>
        <p:nvSpPr>
          <p:cNvPr id="27652" name="WordArt 4"/>
          <p:cNvSpPr>
            <a:spLocks noChangeArrowheads="1" noChangeShapeType="1" noTextEdit="1"/>
          </p:cNvSpPr>
          <p:nvPr/>
        </p:nvSpPr>
        <p:spPr bwMode="auto">
          <a:xfrm>
            <a:off x="323850" y="188913"/>
            <a:ext cx="8569325" cy="1295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endParaRPr lang="ru-RU" sz="3600" i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800000"/>
              </a:solidFill>
              <a:latin typeface="Comic Sans MS"/>
            </a:endParaRPr>
          </a:p>
        </p:txBody>
      </p:sp>
      <p:sp>
        <p:nvSpPr>
          <p:cNvPr id="27654" name="Text Box 6"/>
          <p:cNvSpPr txBox="1">
            <a:spLocks noChangeArrowheads="1"/>
          </p:cNvSpPr>
          <p:nvPr/>
        </p:nvSpPr>
        <p:spPr bwMode="auto">
          <a:xfrm>
            <a:off x="899592" y="4149080"/>
            <a:ext cx="7488832" cy="2616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20000"/>
              </a:spcBef>
              <a:buClr>
                <a:srgbClr val="800000"/>
              </a:buClr>
              <a:buFont typeface="Wingdings" pitchFamily="2" charset="2"/>
              <a:buNone/>
            </a:pPr>
            <a:r>
              <a:rPr lang="ru-RU" sz="3200" b="1" dirty="0">
                <a:solidFill>
                  <a:srgbClr val="800000"/>
                </a:solidFill>
                <a:latin typeface="+mn-lt"/>
              </a:rPr>
              <a:t>Все изменения в поведении ребенка отражают особенности психологической адаптации к школе. </a:t>
            </a:r>
          </a:p>
          <a:p>
            <a:pPr algn="ctr">
              <a:spcBef>
                <a:spcPct val="50000"/>
              </a:spcBef>
            </a:pPr>
            <a:endParaRPr lang="ru-RU" sz="2400" b="1" dirty="0">
              <a:solidFill>
                <a:srgbClr val="A50021"/>
              </a:solidFill>
              <a:latin typeface="Arial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76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76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76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76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276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276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276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2" grpId="0" animBg="1"/>
      <p:bldP spid="2765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8" name="Text Box 6"/>
          <p:cNvSpPr txBox="1">
            <a:spLocks noChangeArrowheads="1"/>
          </p:cNvSpPr>
          <p:nvPr/>
        </p:nvSpPr>
        <p:spPr bwMode="auto">
          <a:xfrm>
            <a:off x="395288" y="2349500"/>
            <a:ext cx="25209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>
              <a:latin typeface="Arial" charset="0"/>
            </a:endParaRPr>
          </a:p>
        </p:txBody>
      </p:sp>
      <p:sp>
        <p:nvSpPr>
          <p:cNvPr id="28679" name="Text Box 7"/>
          <p:cNvSpPr txBox="1">
            <a:spLocks noChangeArrowheads="1"/>
          </p:cNvSpPr>
          <p:nvPr/>
        </p:nvSpPr>
        <p:spPr bwMode="auto">
          <a:xfrm>
            <a:off x="971550" y="2205038"/>
            <a:ext cx="1728788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>
              <a:latin typeface="Arial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139483" y="692696"/>
            <a:ext cx="676875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latin typeface="+mn-lt"/>
              </a:rPr>
              <a:t>По степени </a:t>
            </a:r>
            <a:r>
              <a:rPr lang="ru-RU" sz="3600" kern="10" dirty="0" err="1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latin typeface="+mn-lt"/>
              </a:rPr>
              <a:t>адаптированности</a:t>
            </a:r>
            <a:endParaRPr lang="ru-RU" sz="3600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latin typeface="+mn-lt"/>
            </a:endParaRPr>
          </a:p>
          <a:p>
            <a:pPr lvl="0" algn="ctr"/>
            <a:r>
              <a:rPr lang="ru-RU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latin typeface="+mn-lt"/>
              </a:rPr>
              <a:t> детей можно условно разделить</a:t>
            </a:r>
          </a:p>
          <a:p>
            <a:pPr lvl="0" algn="ctr"/>
            <a:r>
              <a:rPr lang="ru-RU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latin typeface="+mn-lt"/>
              </a:rPr>
              <a:t> на три группы </a:t>
            </a:r>
          </a:p>
        </p:txBody>
      </p:sp>
      <p:pic>
        <p:nvPicPr>
          <p:cNvPr id="2050" name="Picture 2" descr="http://www.artlib.ru/objects/gallery_699/artlib_gallery-349688-b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3859" y="3134359"/>
            <a:ext cx="7620000" cy="3152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9" name="Rectangle 3"/>
          <p:cNvSpPr>
            <a:spLocks noGrp="1" noChangeArrowheads="1"/>
          </p:cNvSpPr>
          <p:nvPr>
            <p:ph sz="quarter" idx="4294967295"/>
          </p:nvPr>
        </p:nvSpPr>
        <p:spPr>
          <a:xfrm>
            <a:off x="141142" y="1124744"/>
            <a:ext cx="8823346" cy="3384375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pPr algn="ctr">
              <a:lnSpc>
                <a:spcPct val="80000"/>
              </a:lnSpc>
              <a:buClr>
                <a:srgbClr val="A50021"/>
              </a:buClr>
              <a:buFont typeface="Wingdings" pitchFamily="2" charset="2"/>
              <a:buNone/>
            </a:pPr>
            <a:r>
              <a:rPr lang="ru-RU" sz="2400" dirty="0"/>
              <a:t>     </a:t>
            </a:r>
            <a:r>
              <a:rPr lang="ru-RU" sz="2400" b="1" dirty="0"/>
              <a:t>адаптируется в течение первых двух месяцев обучения </a:t>
            </a:r>
            <a:endParaRPr lang="ru-RU" sz="2400" b="1" dirty="0" smtClean="0"/>
          </a:p>
          <a:p>
            <a:pPr algn="ctr">
              <a:lnSpc>
                <a:spcPct val="80000"/>
              </a:lnSpc>
              <a:buClr>
                <a:srgbClr val="A50021"/>
              </a:buClr>
              <a:buFont typeface="Wingdings" pitchFamily="2" charset="2"/>
              <a:buNone/>
            </a:pPr>
            <a:endParaRPr lang="ru-RU" sz="2400" b="1" dirty="0"/>
          </a:p>
          <a:p>
            <a:pPr>
              <a:lnSpc>
                <a:spcPct val="80000"/>
              </a:lnSpc>
              <a:buClr>
                <a:srgbClr val="A50021"/>
              </a:buClr>
            </a:pPr>
            <a:r>
              <a:rPr lang="ru-RU" sz="2400" dirty="0"/>
              <a:t>относительно быстро вливаются в </a:t>
            </a:r>
            <a:r>
              <a:rPr lang="ru-RU" sz="2400" dirty="0" smtClean="0"/>
              <a:t>коллектив</a:t>
            </a:r>
            <a:r>
              <a:rPr lang="ru-RU" sz="2400" dirty="0"/>
              <a:t>,</a:t>
            </a:r>
          </a:p>
          <a:p>
            <a:pPr>
              <a:lnSpc>
                <a:spcPct val="80000"/>
              </a:lnSpc>
              <a:buClr>
                <a:srgbClr val="A50021"/>
              </a:buClr>
            </a:pPr>
            <a:r>
              <a:rPr lang="ru-RU" sz="2400" dirty="0"/>
              <a:t>осваиваются в школе, </a:t>
            </a:r>
          </a:p>
          <a:p>
            <a:pPr>
              <a:lnSpc>
                <a:spcPct val="80000"/>
              </a:lnSpc>
              <a:buClr>
                <a:srgbClr val="A50021"/>
              </a:buClr>
            </a:pPr>
            <a:r>
              <a:rPr lang="ru-RU" sz="2400" dirty="0"/>
              <a:t>приобретают новых </a:t>
            </a:r>
            <a:r>
              <a:rPr lang="ru-RU" sz="2400" dirty="0" smtClean="0"/>
              <a:t>друзей</a:t>
            </a:r>
            <a:r>
              <a:rPr lang="ru-RU" sz="2400" dirty="0"/>
              <a:t>;</a:t>
            </a:r>
          </a:p>
          <a:p>
            <a:pPr>
              <a:lnSpc>
                <a:spcPct val="80000"/>
              </a:lnSpc>
              <a:buClr>
                <a:srgbClr val="A50021"/>
              </a:buClr>
            </a:pPr>
            <a:r>
              <a:rPr lang="ru-RU" sz="2400" dirty="0"/>
              <a:t>почти всегда хорошее настроение, </a:t>
            </a:r>
          </a:p>
          <a:p>
            <a:pPr>
              <a:lnSpc>
                <a:spcPct val="80000"/>
              </a:lnSpc>
              <a:buClr>
                <a:srgbClr val="A50021"/>
              </a:buClr>
            </a:pPr>
            <a:r>
              <a:rPr lang="ru-RU" sz="2400" dirty="0" smtClean="0"/>
              <a:t>спокойны</a:t>
            </a:r>
            <a:r>
              <a:rPr lang="ru-RU" sz="2400" dirty="0"/>
              <a:t>, доброжелательны, добросовестны и без видимого напряжения выполняют все требования учителя.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061508" y="332656"/>
            <a:ext cx="6984776" cy="584775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latin typeface="+mn-lt"/>
              </a:rPr>
              <a:t>ПЕРВАЯ ГРУППА</a:t>
            </a:r>
            <a:endParaRPr lang="ru-RU" sz="3200" b="1" dirty="0">
              <a:latin typeface="+mn-lt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07504" y="4961271"/>
            <a:ext cx="8856984" cy="112646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274320" lvl="0" indent="-274320" fontAlgn="auto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>
                <a:srgbClr val="A50021"/>
              </a:buClr>
              <a:buSzPct val="85000"/>
              <a:buFont typeface="Wingdings 2"/>
              <a:buChar char=""/>
            </a:pPr>
            <a:r>
              <a:rPr lang="ru-RU" sz="2400" dirty="0">
                <a:solidFill>
                  <a:srgbClr val="000000"/>
                </a:solidFill>
                <a:latin typeface="Georgia"/>
              </a:rPr>
              <a:t>Иногда у них все же отмечаются </a:t>
            </a:r>
            <a:r>
              <a:rPr lang="ru-RU" sz="2400" b="1" dirty="0">
                <a:solidFill>
                  <a:srgbClr val="000000"/>
                </a:solidFill>
                <a:latin typeface="Georgia"/>
              </a:rPr>
              <a:t>сложности </a:t>
            </a:r>
          </a:p>
          <a:p>
            <a:pPr marL="274320" lvl="0" indent="-274320" fontAlgn="auto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>
                <a:srgbClr val="A50021"/>
              </a:buClr>
              <a:buSzPct val="85000"/>
              <a:buFont typeface="Wingdings 2"/>
              <a:buChar char=""/>
            </a:pPr>
            <a:r>
              <a:rPr lang="ru-RU" sz="2400" dirty="0">
                <a:solidFill>
                  <a:srgbClr val="000000"/>
                </a:solidFill>
                <a:latin typeface="Georgia"/>
              </a:rPr>
              <a:t>либо в контактах с детьми, </a:t>
            </a:r>
          </a:p>
          <a:p>
            <a:pPr marL="274320" lvl="0" indent="-274320" fontAlgn="auto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>
                <a:srgbClr val="A50021"/>
              </a:buClr>
              <a:buSzPct val="85000"/>
              <a:buFont typeface="Wingdings 2"/>
              <a:buChar char=""/>
            </a:pPr>
            <a:r>
              <a:rPr lang="ru-RU" sz="2400" dirty="0">
                <a:solidFill>
                  <a:srgbClr val="000000"/>
                </a:solidFill>
                <a:latin typeface="Georgia"/>
              </a:rPr>
              <a:t>либо в отношениях с учителем.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фициальная">
  <a:themeElements>
    <a:clrScheme name="Горизонт">
      <a:dk1>
        <a:srgbClr val="000000"/>
      </a:dk1>
      <a:lt1>
        <a:srgbClr val="FFFFFF"/>
      </a:lt1>
      <a:dk2>
        <a:srgbClr val="1F2123"/>
      </a:dk2>
      <a:lt2>
        <a:srgbClr val="DC9E1F"/>
      </a:lt2>
      <a:accent1>
        <a:srgbClr val="7E97AD"/>
      </a:accent1>
      <a:accent2>
        <a:srgbClr val="CC8E60"/>
      </a:accent2>
      <a:accent3>
        <a:srgbClr val="7A6A60"/>
      </a:accent3>
      <a:accent4>
        <a:srgbClr val="B4936D"/>
      </a:accent4>
      <a:accent5>
        <a:srgbClr val="67787B"/>
      </a:accent5>
      <a:accent6>
        <a:srgbClr val="9D936F"/>
      </a:accent6>
      <a:hlink>
        <a:srgbClr val="646464"/>
      </a:hlink>
      <a:folHlink>
        <a:srgbClr val="969696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1429</TotalTime>
  <Words>599</Words>
  <Application>Microsoft Office PowerPoint</Application>
  <PresentationFormat>Экран (4:3)</PresentationFormat>
  <Paragraphs>121</Paragraphs>
  <Slides>23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31" baseType="lpstr">
      <vt:lpstr>Arial</vt:lpstr>
      <vt:lpstr>Calibri</vt:lpstr>
      <vt:lpstr>Comic Sans MS</vt:lpstr>
      <vt:lpstr>Curlz MT</vt:lpstr>
      <vt:lpstr>Georgia</vt:lpstr>
      <vt:lpstr>Wingdings</vt:lpstr>
      <vt:lpstr>Wingdings 2</vt:lpstr>
      <vt:lpstr>Официальная</vt:lpstr>
      <vt:lpstr>Адаптация  первоклассника к школе </vt:lpstr>
      <vt:lpstr>Презентация PowerPoint</vt:lpstr>
      <vt:lpstr>В ПЕРВЫЕ МЕСЯЦЫ ОБУЧЕНИЯ ВОЗМОЖНЫ: </vt:lpstr>
      <vt:lpstr>ПОНЯТИЕ «АДАПТАЦИЯ» </vt:lpstr>
      <vt:lpstr>АДАПТАЦИЯ</vt:lpstr>
      <vt:lpstr>Презентация PowerPoint</vt:lpstr>
      <vt:lpstr>ИНДИКАТОРЫ ТРУДНОСТЕЙ АДАПТАЦИИ: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КАК ПОМОЧЬ РЕБЕНКУ?</vt:lpstr>
      <vt:lpstr>В процессе школьного обучения ВАЖНО:</vt:lpstr>
      <vt:lpstr>1. Развитие произвольных способностей.</vt:lpstr>
      <vt:lpstr>2. Развитие коммуникабельности.</vt:lpstr>
      <vt:lpstr>3. Формирование самокритичности.</vt:lpstr>
      <vt:lpstr>НЕОБХОДИМО:</vt:lpstr>
      <vt:lpstr>ВАЖНЫЙ ПОКАЗАТЕЛЬ УДОВЛЕТВОРЕННОСТИ РЕБЕНКА ПРЕБЫВАНИЕМ В ШКОЛЕ:</vt:lpstr>
      <vt:lpstr>УСПЕШНОСТЬ АДАПТАЦИИ ЗАВИСИТ ОТ:</vt:lpstr>
      <vt:lpstr>СОБЛЮДАЙТЕ РЕЖИМ СНА!</vt:lpstr>
      <vt:lpstr>Первые дни школьной жизни  ребенка наказывать нельзя!</vt:lpstr>
      <vt:lpstr>РЕЗУЛЬТАТ ПОМОЩИ В ШКОЛЬНОЙ АДАПТАЦИИ:</vt:lpstr>
    </vt:vector>
  </TitlesOfParts>
  <Company>school2001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павлова</dc:creator>
  <cp:lastModifiedBy>Алексей Грекулов</cp:lastModifiedBy>
  <cp:revision>130</cp:revision>
  <dcterms:created xsi:type="dcterms:W3CDTF">2008-10-17T12:38:59Z</dcterms:created>
  <dcterms:modified xsi:type="dcterms:W3CDTF">2022-10-01T14:07:35Z</dcterms:modified>
</cp:coreProperties>
</file>