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3"/>
  </p:notesMasterIdLst>
  <p:sldIdLst>
    <p:sldId id="275" r:id="rId2"/>
    <p:sldId id="256" r:id="rId3"/>
    <p:sldId id="257" r:id="rId4"/>
    <p:sldId id="258" r:id="rId5"/>
    <p:sldId id="261" r:id="rId6"/>
    <p:sldId id="265" r:id="rId7"/>
    <p:sldId id="262" r:id="rId8"/>
    <p:sldId id="268" r:id="rId9"/>
    <p:sldId id="269" r:id="rId10"/>
    <p:sldId id="270" r:id="rId11"/>
    <p:sldId id="27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45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A1444E-0C51-4DB1-BFB2-B1996633F756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48BBDC-854A-4DA2-81E8-5EE9450A59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33732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2C321-4900-46EA-AE98-3763780E6246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857AD-4EB9-45BB-888D-D97E0272911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ransition spd="med" advClick="0" advTm="10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2C321-4900-46EA-AE98-3763780E6246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857AD-4EB9-45BB-888D-D97E027291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10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2C321-4900-46EA-AE98-3763780E6246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857AD-4EB9-45BB-888D-D97E027291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10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2C321-4900-46EA-AE98-3763780E6246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857AD-4EB9-45BB-888D-D97E027291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10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2C321-4900-46EA-AE98-3763780E6246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FD857AD-4EB9-45BB-888D-D97E027291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 advClick="0" advTm="10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2C321-4900-46EA-AE98-3763780E6246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857AD-4EB9-45BB-888D-D97E027291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10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2C321-4900-46EA-AE98-3763780E6246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857AD-4EB9-45BB-888D-D97E027291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10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2C321-4900-46EA-AE98-3763780E6246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857AD-4EB9-45BB-888D-D97E027291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10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2C321-4900-46EA-AE98-3763780E6246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857AD-4EB9-45BB-888D-D97E027291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10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2C321-4900-46EA-AE98-3763780E6246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857AD-4EB9-45BB-888D-D97E027291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10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2C321-4900-46EA-AE98-3763780E6246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857AD-4EB9-45BB-888D-D97E027291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10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4E62C321-4900-46EA-AE98-3763780E6246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FD857AD-4EB9-45BB-888D-D97E0272911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med" advClick="0" advTm="10000"/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357158" y="357166"/>
            <a:ext cx="8229600" cy="911594"/>
          </a:xfrm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rgbClr val="00B050"/>
                </a:solidFill>
                <a:effectLst/>
              </a:rPr>
              <a:t>ДАРЫ ЛЕСА</a:t>
            </a:r>
            <a:endParaRPr lang="ru-RU" sz="5400" dirty="0">
              <a:solidFill>
                <a:srgbClr val="00B050"/>
              </a:solidFill>
              <a:effectLst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1340768"/>
            <a:ext cx="8280920" cy="5184576"/>
          </a:xfrm>
          <a:prstGeom prst="rect">
            <a:avLst/>
          </a:prstGeom>
        </p:spPr>
      </p:pic>
    </p:spTree>
  </p:cSld>
  <p:clrMapOvr>
    <a:masterClrMapping/>
  </p:clrMapOvr>
  <p:transition spd="med"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>
                <a:latin typeface="Bangkok Cyr" pitchFamily="34" charset="0"/>
              </a:rPr>
              <a:t>Загадочный  лес</a:t>
            </a:r>
            <a:endParaRPr lang="ru-RU" sz="4800" dirty="0">
              <a:latin typeface="Bangkok Cyr" pitchFamily="34" charset="0"/>
            </a:endParaRPr>
          </a:p>
        </p:txBody>
      </p:sp>
      <p:pic>
        <p:nvPicPr>
          <p:cNvPr id="5" name="Содержимое 4" descr="DSCN3565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778744" y="1600200"/>
            <a:ext cx="3395511" cy="4525963"/>
          </a:xfrm>
        </p:spPr>
      </p:pic>
      <p:pic>
        <p:nvPicPr>
          <p:cNvPr id="8" name="Содержимое 7" descr="DSCN3572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969744" y="1600200"/>
            <a:ext cx="3395511" cy="4525963"/>
          </a:xfrm>
        </p:spPr>
      </p:pic>
    </p:spTree>
  </p:cSld>
  <p:clrMapOvr>
    <a:masterClrMapping/>
  </p:clrMapOvr>
  <p:transition spd="med"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260648"/>
            <a:ext cx="4392488" cy="327829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9912" y="3140968"/>
            <a:ext cx="5105231" cy="3399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7338983"/>
      </p:ext>
    </p:extLst>
  </p:cSld>
  <p:clrMapOvr>
    <a:masterClrMapping/>
  </p:clrMapOvr>
  <p:transition spd="med" advClick="0" advTm="1000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>
                <a:latin typeface="Bangkok Cyr" pitchFamily="34" charset="0"/>
              </a:rPr>
              <a:t>В  осеннем  лесу</a:t>
            </a:r>
            <a:endParaRPr lang="ru-RU" sz="4800" dirty="0">
              <a:latin typeface="Bangkok Cyr" pitchFamily="34" charset="0"/>
            </a:endParaRPr>
          </a:p>
        </p:txBody>
      </p:sp>
      <p:pic>
        <p:nvPicPr>
          <p:cNvPr id="8" name="Содержимое 7" descr="DSCN367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43438" y="1785926"/>
            <a:ext cx="3531394" cy="4708525"/>
          </a:xfrm>
        </p:spPr>
      </p:pic>
      <p:pic>
        <p:nvPicPr>
          <p:cNvPr id="6" name="Рисунок 5" descr="DSCN362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5786" y="1357298"/>
            <a:ext cx="3429006" cy="4572008"/>
          </a:xfrm>
          <a:prstGeom prst="rect">
            <a:avLst/>
          </a:prstGeom>
        </p:spPr>
      </p:pic>
    </p:spTree>
  </p:cSld>
  <p:clrMapOvr>
    <a:masterClrMapping/>
  </p:clrMapOvr>
  <p:transition spd="med"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>
                <a:latin typeface="Bangkok Cyr" pitchFamily="34" charset="0"/>
              </a:rPr>
              <a:t>Дикая  яблоня</a:t>
            </a:r>
            <a:endParaRPr lang="ru-RU" sz="4800" dirty="0">
              <a:latin typeface="Bangkok Cyr" pitchFamily="34" charset="0"/>
            </a:endParaRPr>
          </a:p>
        </p:txBody>
      </p:sp>
      <p:pic>
        <p:nvPicPr>
          <p:cNvPr id="4" name="Содержимое 3" descr="DSCN314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480" y="1691322"/>
            <a:ext cx="6035040" cy="4526280"/>
          </a:xfrm>
        </p:spPr>
      </p:pic>
    </p:spTree>
  </p:cSld>
  <p:clrMapOvr>
    <a:masterClrMapping/>
  </p:clrMapOvr>
  <p:transition spd="med"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>
                <a:latin typeface="Bangkok Cyr" pitchFamily="34" charset="0"/>
              </a:rPr>
              <a:t>Рябина</a:t>
            </a:r>
            <a:endParaRPr lang="ru-RU" sz="4800" dirty="0">
              <a:latin typeface="Bangkok Cyr" pitchFamily="34" charset="0"/>
            </a:endParaRPr>
          </a:p>
        </p:txBody>
      </p:sp>
      <p:pic>
        <p:nvPicPr>
          <p:cNvPr id="5" name="Содержимое 4" descr="DSCN3153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934616" y="1268760"/>
            <a:ext cx="7427168" cy="5028405"/>
          </a:xfrm>
        </p:spPr>
      </p:pic>
    </p:spTree>
  </p:cSld>
  <p:clrMapOvr>
    <a:masterClrMapping/>
  </p:clrMapOvr>
  <p:transition spd="med"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DSCN3526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860032" y="1988840"/>
            <a:ext cx="4038600" cy="3388816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528" y="1988840"/>
            <a:ext cx="4176464" cy="338881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1760" y="620688"/>
            <a:ext cx="4834547" cy="743776"/>
          </a:xfrm>
          <a:prstGeom prst="rect">
            <a:avLst/>
          </a:prstGeom>
        </p:spPr>
      </p:pic>
    </p:spTree>
  </p:cSld>
  <p:clrMapOvr>
    <a:masterClrMapping/>
  </p:clrMapOvr>
  <p:transition spd="med"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>
                <a:latin typeface="Bangkok Cyr" pitchFamily="34" charset="0"/>
              </a:rPr>
              <a:t>Чудо - чудное</a:t>
            </a:r>
            <a:endParaRPr lang="ru-RU" sz="4800" dirty="0">
              <a:latin typeface="Bangkok Cyr" pitchFamily="34" charset="0"/>
            </a:endParaRPr>
          </a:p>
        </p:txBody>
      </p:sp>
      <p:pic>
        <p:nvPicPr>
          <p:cNvPr id="7" name="Содержимое 6" descr="DSCN3552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1571612"/>
            <a:ext cx="4038600" cy="3028950"/>
          </a:xfrm>
        </p:spPr>
      </p:pic>
      <p:pic>
        <p:nvPicPr>
          <p:cNvPr id="8" name="Содержимое 7" descr="DSCN3553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3438" y="3286124"/>
            <a:ext cx="4038600" cy="3028950"/>
          </a:xfrm>
        </p:spPr>
      </p:pic>
    </p:spTree>
  </p:cSld>
  <p:clrMapOvr>
    <a:masterClrMapping/>
  </p:clrMapOvr>
  <p:transition spd="med"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>
                <a:latin typeface="Bangkok Cyr" pitchFamily="34" charset="0"/>
              </a:rPr>
              <a:t>МУХОМОРЫ</a:t>
            </a:r>
            <a:endParaRPr lang="ru-RU" sz="4800" dirty="0">
              <a:latin typeface="Bangkok Cyr" pitchFamily="34" charset="0"/>
            </a:endParaRPr>
          </a:p>
        </p:txBody>
      </p:sp>
      <p:pic>
        <p:nvPicPr>
          <p:cNvPr id="5" name="Содержимое 4" descr="DSCN353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785786" y="1571612"/>
            <a:ext cx="3394472" cy="4525963"/>
          </a:xfrm>
        </p:spPr>
      </p:pic>
      <p:pic>
        <p:nvPicPr>
          <p:cNvPr id="8" name="Содержимое 7" descr="DSCN3546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969744" y="1600200"/>
            <a:ext cx="3395511" cy="4525963"/>
          </a:xfrm>
        </p:spPr>
      </p:pic>
    </p:spTree>
  </p:cSld>
  <p:clrMapOvr>
    <a:masterClrMapping/>
  </p:clrMapOvr>
  <p:transition spd="med"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>
                <a:latin typeface="Bangkok Cyr" pitchFamily="34" charset="0"/>
              </a:rPr>
              <a:t>Мхи и лишайники</a:t>
            </a:r>
            <a:endParaRPr lang="ru-RU" sz="4800" dirty="0">
              <a:latin typeface="Bangkok Cyr" pitchFamily="34" charset="0"/>
            </a:endParaRPr>
          </a:p>
        </p:txBody>
      </p:sp>
      <p:pic>
        <p:nvPicPr>
          <p:cNvPr id="5" name="Содержимое 4" descr="DSCN3562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714876" y="2071678"/>
            <a:ext cx="4038600" cy="3214710"/>
          </a:xfrm>
        </p:spPr>
      </p:pic>
      <p:pic>
        <p:nvPicPr>
          <p:cNvPr id="6" name="Содержимое 5" descr="DSCN3564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28596" y="2071678"/>
            <a:ext cx="4038600" cy="3214710"/>
          </a:xfrm>
        </p:spPr>
      </p:pic>
    </p:spTree>
  </p:cSld>
  <p:clrMapOvr>
    <a:masterClrMapping/>
  </p:clrMapOvr>
  <p:transition spd="med"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6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6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6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6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>
                <a:latin typeface="Bangkok Cyr" pitchFamily="34" charset="0"/>
              </a:rPr>
              <a:t>ПЛОДЫ</a:t>
            </a:r>
            <a:endParaRPr lang="ru-RU" sz="4800" dirty="0">
              <a:latin typeface="Bangkok Cyr" pitchFamily="34" charset="0"/>
            </a:endParaRPr>
          </a:p>
        </p:txBody>
      </p:sp>
      <p:pic>
        <p:nvPicPr>
          <p:cNvPr id="5" name="Содержимое 4" descr="DSCN3567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778744" y="1600200"/>
            <a:ext cx="3395511" cy="4525963"/>
          </a:xfrm>
        </p:spPr>
      </p:pic>
      <p:pic>
        <p:nvPicPr>
          <p:cNvPr id="6" name="Содержимое 5" descr="DSCN3579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969744" y="1600200"/>
            <a:ext cx="3395511" cy="4525963"/>
          </a:xfrm>
        </p:spPr>
      </p:pic>
    </p:spTree>
  </p:cSld>
  <p:clrMapOvr>
    <a:masterClrMapping/>
  </p:clrMapOvr>
  <p:transition spd="med"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152</TotalTime>
  <Words>18</Words>
  <Application>Microsoft Office PowerPoint</Application>
  <PresentationFormat>Экран (4:3)</PresentationFormat>
  <Paragraphs>9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21" baseType="lpstr">
      <vt:lpstr>Arial</vt:lpstr>
      <vt:lpstr>Bangkok Cyr</vt:lpstr>
      <vt:lpstr>Book Antiqua</vt:lpstr>
      <vt:lpstr>Calibri</vt:lpstr>
      <vt:lpstr>Lucida Sans</vt:lpstr>
      <vt:lpstr>Times New Roman</vt:lpstr>
      <vt:lpstr>Wingdings</vt:lpstr>
      <vt:lpstr>Wingdings 2</vt:lpstr>
      <vt:lpstr>Wingdings 3</vt:lpstr>
      <vt:lpstr>Апекс</vt:lpstr>
      <vt:lpstr>ДАРЫ ЛЕСА</vt:lpstr>
      <vt:lpstr>В  осеннем  лесу</vt:lpstr>
      <vt:lpstr>Дикая  яблоня</vt:lpstr>
      <vt:lpstr>Рябина</vt:lpstr>
      <vt:lpstr>Презентация PowerPoint</vt:lpstr>
      <vt:lpstr>Чудо - чудное</vt:lpstr>
      <vt:lpstr>МУХОМОРЫ</vt:lpstr>
      <vt:lpstr>Мхи и лишайники</vt:lpstr>
      <vt:lpstr>ПЛОДЫ</vt:lpstr>
      <vt:lpstr>Загадочный  лес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  осеннем  лесу</dc:title>
  <dc:creator>Валуйский Ю.Н.</dc:creator>
  <cp:lastModifiedBy>Хозяен</cp:lastModifiedBy>
  <cp:revision>27</cp:revision>
  <dcterms:created xsi:type="dcterms:W3CDTF">2013-11-24T11:28:49Z</dcterms:created>
  <dcterms:modified xsi:type="dcterms:W3CDTF">2022-10-01T14:57:12Z</dcterms:modified>
</cp:coreProperties>
</file>