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92" r:id="rId1"/>
  </p:sldMasterIdLst>
  <p:sldIdLst>
    <p:sldId id="256" r:id="rId2"/>
    <p:sldId id="259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86" r:id="rId16"/>
    <p:sldId id="287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82" r:id="rId25"/>
    <p:sldId id="278" r:id="rId26"/>
    <p:sldId id="280" r:id="rId27"/>
    <p:sldId id="281" r:id="rId28"/>
    <p:sldId id="283" r:id="rId29"/>
    <p:sldId id="279" r:id="rId30"/>
    <p:sldId id="284" r:id="rId31"/>
    <p:sldId id="285" r:id="rId32"/>
    <p:sldId id="258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169A2-D97E-4E9B-B213-6F9F54B7F73F}" type="datetimeFigureOut">
              <a:rPr lang="ru-RU" smtClean="0"/>
              <a:t>10.09.2022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25BE-86BF-41AE-8727-AC2F963DFE1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169A2-D97E-4E9B-B213-6F9F54B7F73F}" type="datetimeFigureOut">
              <a:rPr lang="ru-RU" smtClean="0"/>
              <a:t>10.09.2022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25BE-86BF-41AE-8727-AC2F963DFE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169A2-D97E-4E9B-B213-6F9F54B7F73F}" type="datetimeFigureOut">
              <a:rPr lang="ru-RU" smtClean="0"/>
              <a:t>10.09.2022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25BE-86BF-41AE-8727-AC2F963DFE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169A2-D97E-4E9B-B213-6F9F54B7F73F}" type="datetimeFigureOut">
              <a:rPr lang="ru-RU" smtClean="0"/>
              <a:t>10.09.2022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25BE-86BF-41AE-8727-AC2F963DFE1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169A2-D97E-4E9B-B213-6F9F54B7F73F}" type="datetimeFigureOut">
              <a:rPr lang="ru-RU" smtClean="0"/>
              <a:t>10.09.2022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25BE-86BF-41AE-8727-AC2F963DFE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169A2-D97E-4E9B-B213-6F9F54B7F73F}" type="datetimeFigureOut">
              <a:rPr lang="ru-RU" smtClean="0"/>
              <a:t>10.09.2022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25BE-86BF-41AE-8727-AC2F963DFE1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169A2-D97E-4E9B-B213-6F9F54B7F73F}" type="datetimeFigureOut">
              <a:rPr lang="ru-RU" smtClean="0"/>
              <a:t>10.09.2022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25BE-86BF-41AE-8727-AC2F963DFE1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169A2-D97E-4E9B-B213-6F9F54B7F73F}" type="datetimeFigureOut">
              <a:rPr lang="ru-RU" smtClean="0"/>
              <a:t>10.09.2022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25BE-86BF-41AE-8727-AC2F963DFE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169A2-D97E-4E9B-B213-6F9F54B7F73F}" type="datetimeFigureOut">
              <a:rPr lang="ru-RU" smtClean="0"/>
              <a:t>10.09.2022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25BE-86BF-41AE-8727-AC2F963DFE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169A2-D97E-4E9B-B213-6F9F54B7F73F}" type="datetimeFigureOut">
              <a:rPr lang="ru-RU" smtClean="0"/>
              <a:t>10.09.2022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25BE-86BF-41AE-8727-AC2F963DFE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169A2-D97E-4E9B-B213-6F9F54B7F73F}" type="datetimeFigureOut">
              <a:rPr lang="ru-RU" smtClean="0"/>
              <a:t>10.09.2022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25BE-86BF-41AE-8727-AC2F963DFE1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A9169A2-D97E-4E9B-B213-6F9F54B7F73F}" type="datetimeFigureOut">
              <a:rPr lang="ru-RU" smtClean="0"/>
              <a:t>10.09.2022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14825BE-86BF-41AE-8727-AC2F963DFE1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182880" indent="0">
              <a:buNone/>
            </a:pPr>
            <a:r>
              <a:rPr lang="ru-RU" dirty="0" smtClean="0"/>
              <a:t>ЗАГАДКИ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538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43608" y="2636912"/>
            <a:ext cx="3694114" cy="21630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Листья желтые летят, </a:t>
            </a:r>
          </a:p>
          <a:p>
            <a:pPr marL="0" indent="0">
              <a:buNone/>
            </a:pPr>
            <a:r>
              <a:rPr lang="ru-RU" sz="2800" dirty="0"/>
              <a:t>Падают, кружатся, </a:t>
            </a:r>
          </a:p>
          <a:p>
            <a:pPr marL="0" indent="0">
              <a:buNone/>
            </a:pPr>
            <a:r>
              <a:rPr lang="ru-RU" sz="2800" dirty="0"/>
              <a:t>И под ноги просто так </a:t>
            </a:r>
          </a:p>
          <a:p>
            <a:pPr marL="0" indent="0">
              <a:buNone/>
            </a:pPr>
            <a:r>
              <a:rPr lang="ru-RU" sz="2800" dirty="0"/>
              <a:t>Как ковер ложатся! </a:t>
            </a:r>
          </a:p>
          <a:p>
            <a:pPr marL="0" indent="0">
              <a:buNone/>
            </a:pPr>
            <a:r>
              <a:rPr lang="ru-RU" sz="2800" dirty="0"/>
              <a:t>Что за желтый снегопад? </a:t>
            </a:r>
          </a:p>
          <a:p>
            <a:pPr marL="0" indent="0">
              <a:buNone/>
            </a:pPr>
            <a:r>
              <a:rPr lang="ru-RU" sz="2800" dirty="0"/>
              <a:t>Это просто ...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4581128"/>
            <a:ext cx="6383538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Листопад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2" r="62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05878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7584" y="2708920"/>
            <a:ext cx="3694114" cy="21630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Если дождик, мы не тужим –</a:t>
            </a:r>
          </a:p>
          <a:p>
            <a:pPr marL="0" indent="0">
              <a:buNone/>
            </a:pPr>
            <a:r>
              <a:rPr lang="ru-RU" sz="2800" dirty="0" smtClean="0"/>
              <a:t>Бойко </a:t>
            </a:r>
            <a:r>
              <a:rPr lang="ru-RU" sz="2800" dirty="0"/>
              <a:t>шлепаем по лужам.</a:t>
            </a:r>
          </a:p>
          <a:p>
            <a:pPr marL="0" indent="0">
              <a:buNone/>
            </a:pPr>
            <a:r>
              <a:rPr lang="ru-RU" sz="2800" dirty="0" smtClean="0"/>
              <a:t>Станет </a:t>
            </a:r>
            <a:r>
              <a:rPr lang="ru-RU" sz="2800" dirty="0"/>
              <a:t>солнышко сиять –</a:t>
            </a:r>
          </a:p>
          <a:p>
            <a:pPr marL="0" indent="0">
              <a:buNone/>
            </a:pPr>
            <a:r>
              <a:rPr lang="ru-RU" sz="2800" dirty="0" smtClean="0"/>
              <a:t>Нам </a:t>
            </a:r>
            <a:r>
              <a:rPr lang="ru-RU" sz="2800" dirty="0"/>
              <a:t>под вешалкой стоять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4509120"/>
            <a:ext cx="6383538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Резиновые сапоги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2" r="61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07081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2708920"/>
            <a:ext cx="3694114" cy="21630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Вот на ножке купол-гриб,</a:t>
            </a:r>
          </a:p>
          <a:p>
            <a:pPr marL="0" indent="0">
              <a:buNone/>
            </a:pPr>
            <a:r>
              <a:rPr lang="ru-RU" sz="2800" dirty="0" smtClean="0"/>
              <a:t>Он </a:t>
            </a:r>
            <a:r>
              <a:rPr lang="ru-RU" sz="2800" dirty="0"/>
              <a:t>от ливня защитит.</a:t>
            </a:r>
          </a:p>
          <a:p>
            <a:pPr marL="0" indent="0">
              <a:buNone/>
            </a:pPr>
            <a:r>
              <a:rPr lang="ru-RU" sz="2800" dirty="0" smtClean="0"/>
              <a:t>Не </a:t>
            </a:r>
            <a:r>
              <a:rPr lang="ru-RU" sz="2800" dirty="0"/>
              <a:t>намокнет пешеход,</a:t>
            </a:r>
          </a:p>
          <a:p>
            <a:pPr marL="0" indent="0">
              <a:buNone/>
            </a:pPr>
            <a:r>
              <a:rPr lang="ru-RU" sz="2800" dirty="0" smtClean="0"/>
              <a:t>Если </a:t>
            </a:r>
            <a:r>
              <a:rPr lang="ru-RU" sz="2800" dirty="0"/>
              <a:t>спрячется под </a:t>
            </a:r>
            <a:r>
              <a:rPr lang="ru-RU" sz="2800" dirty="0" smtClean="0"/>
              <a:t>…</a:t>
            </a: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4437112"/>
            <a:ext cx="6383538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Зонт</a:t>
            </a:r>
            <a:endParaRPr lang="ru-RU" dirty="0"/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3" r="88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11728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2708920"/>
            <a:ext cx="3694114" cy="21630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Я как зонт - не промокаю,</a:t>
            </a:r>
          </a:p>
          <a:p>
            <a:pPr marL="0" indent="0">
              <a:buNone/>
            </a:pPr>
            <a:r>
              <a:rPr lang="ru-RU" sz="2800" dirty="0" smtClean="0"/>
              <a:t>От </a:t>
            </a:r>
            <a:r>
              <a:rPr lang="ru-RU" sz="2800" dirty="0"/>
              <a:t>дождя вас защищаю,</a:t>
            </a:r>
          </a:p>
          <a:p>
            <a:pPr marL="0" indent="0">
              <a:buNone/>
            </a:pPr>
            <a:r>
              <a:rPr lang="ru-RU" sz="2800" dirty="0" smtClean="0"/>
              <a:t>И </a:t>
            </a:r>
            <a:r>
              <a:rPr lang="ru-RU" sz="2800" dirty="0"/>
              <a:t>от ветра вас укрою,</a:t>
            </a:r>
          </a:p>
          <a:p>
            <a:pPr marL="0" indent="0">
              <a:buNone/>
            </a:pPr>
            <a:r>
              <a:rPr lang="ru-RU" sz="2800" dirty="0" smtClean="0"/>
              <a:t>Ну</a:t>
            </a:r>
            <a:r>
              <a:rPr lang="ru-RU" sz="2800" dirty="0"/>
              <a:t>, так что же я такое?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4941168"/>
            <a:ext cx="6383538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Плащ-дождевик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75" b="119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22680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Опустели поля,</a:t>
            </a:r>
          </a:p>
          <a:p>
            <a:pPr marL="0" indent="0">
              <a:buNone/>
            </a:pPr>
            <a:r>
              <a:rPr lang="ru-RU" sz="2800" dirty="0" smtClean="0"/>
              <a:t>Мокнет </a:t>
            </a:r>
            <a:r>
              <a:rPr lang="ru-RU" sz="2800" dirty="0"/>
              <a:t>земля,</a:t>
            </a:r>
          </a:p>
          <a:p>
            <a:pPr marL="0" indent="0">
              <a:buNone/>
            </a:pPr>
            <a:r>
              <a:rPr lang="ru-RU" sz="2800" dirty="0" smtClean="0"/>
              <a:t>Дождик </a:t>
            </a:r>
            <a:r>
              <a:rPr lang="ru-RU" sz="2800" dirty="0"/>
              <a:t>поливает,</a:t>
            </a:r>
          </a:p>
          <a:p>
            <a:pPr marL="0" indent="0">
              <a:buNone/>
            </a:pPr>
            <a:r>
              <a:rPr lang="ru-RU" sz="2800" dirty="0" smtClean="0"/>
              <a:t>Когда </a:t>
            </a:r>
            <a:r>
              <a:rPr lang="ru-RU" sz="2800" dirty="0"/>
              <a:t>так бывает</a:t>
            </a:r>
            <a:r>
              <a:rPr lang="ru-RU" sz="2800" dirty="0" smtClean="0"/>
              <a:t>?</a:t>
            </a: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Осень</a:t>
            </a:r>
            <a:endParaRPr lang="ru-RU" dirty="0"/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4" r="62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8432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3429000"/>
            <a:ext cx="3694114" cy="21630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600" dirty="0"/>
              <a:t>В октябре пока </a:t>
            </a:r>
            <a:r>
              <a:rPr lang="ru-RU" sz="2600" dirty="0" smtClean="0"/>
              <a:t>тепло,</a:t>
            </a:r>
          </a:p>
          <a:p>
            <a:pPr marL="0" indent="0">
              <a:buNone/>
            </a:pPr>
            <a:r>
              <a:rPr lang="ru-RU" sz="2600" dirty="0" smtClean="0"/>
              <a:t>А </a:t>
            </a:r>
            <a:r>
              <a:rPr lang="ru-RU" sz="2600" dirty="0"/>
              <a:t>на лужице - </a:t>
            </a:r>
            <a:r>
              <a:rPr lang="ru-RU" sz="2600" dirty="0" smtClean="0"/>
              <a:t>стекло.</a:t>
            </a:r>
          </a:p>
          <a:p>
            <a:pPr marL="0" indent="0">
              <a:buNone/>
            </a:pPr>
            <a:r>
              <a:rPr lang="ru-RU" sz="2600" dirty="0" smtClean="0"/>
              <a:t>Ведь </a:t>
            </a:r>
            <a:r>
              <a:rPr lang="ru-RU" sz="2600" dirty="0"/>
              <a:t>холодной ночью </a:t>
            </a:r>
            <a:r>
              <a:rPr lang="ru-RU" sz="2600" dirty="0" smtClean="0"/>
              <a:t>звездной</a:t>
            </a:r>
          </a:p>
          <a:p>
            <a:pPr marL="0" indent="0">
              <a:buNone/>
            </a:pPr>
            <a:r>
              <a:rPr lang="ru-RU" sz="2600" dirty="0" smtClean="0"/>
              <a:t>Наша лужица подмерзла,</a:t>
            </a:r>
          </a:p>
          <a:p>
            <a:pPr marL="0" indent="0">
              <a:buNone/>
            </a:pPr>
            <a:r>
              <a:rPr lang="ru-RU" sz="2600" dirty="0" smtClean="0"/>
              <a:t>Сразу </a:t>
            </a:r>
            <a:r>
              <a:rPr lang="ru-RU" sz="2600" dirty="0"/>
              <a:t>стала </a:t>
            </a:r>
            <a:r>
              <a:rPr lang="ru-RU" sz="2600" dirty="0" smtClean="0"/>
              <a:t>интересней:</a:t>
            </a:r>
          </a:p>
          <a:p>
            <a:pPr marL="0" indent="0">
              <a:buNone/>
            </a:pPr>
            <a:r>
              <a:rPr lang="ru-RU" sz="2600" dirty="0" smtClean="0"/>
              <a:t>На </a:t>
            </a:r>
            <a:r>
              <a:rPr lang="ru-RU" sz="2600" dirty="0"/>
              <a:t>стекло ступи - и треснет!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5301208"/>
            <a:ext cx="6383538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Первый лёд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" r="6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133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7584" y="2132856"/>
            <a:ext cx="3694114" cy="21630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Прилетел я с </a:t>
            </a:r>
            <a:r>
              <a:rPr lang="ru-RU" sz="2800" dirty="0" smtClean="0"/>
              <a:t>ветерком</a:t>
            </a:r>
          </a:p>
          <a:p>
            <a:pPr marL="0" indent="0">
              <a:buNone/>
            </a:pPr>
            <a:r>
              <a:rPr lang="ru-RU" sz="2800" dirty="0" smtClean="0"/>
              <a:t>И </a:t>
            </a:r>
            <a:r>
              <a:rPr lang="ru-RU" sz="2800" dirty="0"/>
              <a:t>накрыл </a:t>
            </a:r>
            <a:r>
              <a:rPr lang="ru-RU" sz="2800" dirty="0" smtClean="0"/>
              <a:t>избушки.</a:t>
            </a:r>
          </a:p>
          <a:p>
            <a:pPr marL="0" indent="0">
              <a:buNone/>
            </a:pPr>
            <a:r>
              <a:rPr lang="ru-RU" sz="2800" dirty="0" smtClean="0"/>
              <a:t>Воздух </a:t>
            </a:r>
            <a:r>
              <a:rPr lang="ru-RU" sz="2800" dirty="0"/>
              <a:t>словно с </a:t>
            </a:r>
            <a:r>
              <a:rPr lang="ru-RU" sz="2800" dirty="0" smtClean="0"/>
              <a:t>молоком,</a:t>
            </a:r>
          </a:p>
          <a:p>
            <a:pPr marL="0" indent="0">
              <a:buNone/>
            </a:pPr>
            <a:r>
              <a:rPr lang="ru-RU" sz="2800" dirty="0" smtClean="0"/>
              <a:t>Подставляйте </a:t>
            </a:r>
            <a:r>
              <a:rPr lang="ru-RU" sz="2800" dirty="0"/>
              <a:t>кружки!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Туман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2" r="62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1686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2132856"/>
            <a:ext cx="3694114" cy="21630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Вслед за августом приходит,</a:t>
            </a:r>
          </a:p>
          <a:p>
            <a:pPr marL="0" indent="0">
              <a:buNone/>
            </a:pPr>
            <a:r>
              <a:rPr lang="ru-RU" sz="2800" dirty="0"/>
              <a:t>С листопадом хороводит.</a:t>
            </a:r>
          </a:p>
          <a:p>
            <a:pPr marL="0" indent="0">
              <a:buNone/>
            </a:pPr>
            <a:r>
              <a:rPr lang="ru-RU" sz="2800" dirty="0"/>
              <a:t>И богат он урожаем,</a:t>
            </a:r>
          </a:p>
          <a:p>
            <a:pPr marL="0" indent="0">
              <a:buNone/>
            </a:pPr>
            <a:r>
              <a:rPr lang="ru-RU" sz="2800" dirty="0"/>
              <a:t>Мы его, конечно, знаем.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Сентябрь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13" r="130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25347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3356992"/>
            <a:ext cx="3694114" cy="21630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Поле черно-белым стало: </a:t>
            </a:r>
          </a:p>
          <a:p>
            <a:pPr marL="0" indent="0">
              <a:buNone/>
            </a:pPr>
            <a:r>
              <a:rPr lang="ru-RU" sz="2800" dirty="0"/>
              <a:t>Падает то дождь, то снег. </a:t>
            </a:r>
          </a:p>
          <a:p>
            <a:pPr marL="0" indent="0">
              <a:buNone/>
            </a:pPr>
            <a:r>
              <a:rPr lang="ru-RU" sz="2800" dirty="0"/>
              <a:t>А еще похолодало – </a:t>
            </a:r>
          </a:p>
          <a:p>
            <a:pPr marL="0" indent="0">
              <a:buNone/>
            </a:pPr>
            <a:r>
              <a:rPr lang="ru-RU" sz="2800" dirty="0"/>
              <a:t>Льдом сковало воды рек. </a:t>
            </a:r>
          </a:p>
          <a:p>
            <a:pPr marL="0" indent="0">
              <a:buNone/>
            </a:pPr>
            <a:r>
              <a:rPr lang="ru-RU" sz="2800" dirty="0"/>
              <a:t>Мерзнет в поле озимь ржи. </a:t>
            </a:r>
          </a:p>
          <a:p>
            <a:pPr marL="0" indent="0">
              <a:buNone/>
            </a:pPr>
            <a:r>
              <a:rPr lang="ru-RU" sz="2800" dirty="0"/>
              <a:t>Что за месяц, подскажи!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5229200"/>
            <a:ext cx="6383538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Ноябрь</a:t>
            </a:r>
            <a:endParaRPr lang="ru-RU" dirty="0"/>
          </a:p>
        </p:txBody>
      </p:sp>
      <p:pic>
        <p:nvPicPr>
          <p:cNvPr id="8" name="Рисунок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9" r="111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3338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Летит, а не птица, </a:t>
            </a:r>
          </a:p>
          <a:p>
            <a:pPr marL="0" indent="0">
              <a:buNone/>
            </a:pPr>
            <a:r>
              <a:rPr lang="ru-RU" sz="2800" dirty="0"/>
              <a:t>Воет, а не зверь.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Ветер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0" r="61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06788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9" r="10459"/>
          <a:stretch>
            <a:fillRect/>
          </a:stretch>
        </p:blipFill>
        <p:spPr>
          <a:xfrm>
            <a:off x="4500563" y="1125538"/>
            <a:ext cx="4114800" cy="312737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/>
              <a:t>Пришла без красок и без кисти,</a:t>
            </a:r>
          </a:p>
          <a:p>
            <a:pPr marL="0" indent="0">
              <a:buNone/>
            </a:pPr>
            <a:r>
              <a:rPr lang="ru-RU" sz="2800" dirty="0" smtClean="0"/>
              <a:t>Но перекрасила все листья.</a:t>
            </a: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Осень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238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2636912"/>
            <a:ext cx="3694114" cy="21630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Без пути и без дороги</a:t>
            </a:r>
          </a:p>
          <a:p>
            <a:pPr marL="0" indent="0">
              <a:buNone/>
            </a:pPr>
            <a:r>
              <a:rPr lang="ru-RU" sz="2800" dirty="0"/>
              <a:t>Ходит самый длинноногий,</a:t>
            </a:r>
          </a:p>
          <a:p>
            <a:pPr marL="0" indent="0">
              <a:buNone/>
            </a:pPr>
            <a:r>
              <a:rPr lang="ru-RU" sz="2800" dirty="0"/>
              <a:t>В тучах прячется, во мгле,</a:t>
            </a:r>
          </a:p>
          <a:p>
            <a:pPr marL="0" indent="0">
              <a:buNone/>
            </a:pPr>
            <a:r>
              <a:rPr lang="ru-RU" sz="2800" dirty="0"/>
              <a:t>Только ноги на земле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4941168"/>
            <a:ext cx="6383538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Дождь</a:t>
            </a:r>
            <a:endParaRPr lang="ru-RU" dirty="0"/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8" b="119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40974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7584" y="2708920"/>
            <a:ext cx="3694114" cy="21630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Под сосною у дорожки </a:t>
            </a:r>
          </a:p>
          <a:p>
            <a:pPr marL="0" indent="0">
              <a:buNone/>
            </a:pPr>
            <a:r>
              <a:rPr lang="ru-RU" sz="2800" dirty="0"/>
              <a:t>Кто стоит среди травы? </a:t>
            </a:r>
          </a:p>
          <a:p>
            <a:pPr marL="0" indent="0">
              <a:buNone/>
            </a:pPr>
            <a:r>
              <a:rPr lang="ru-RU" sz="2800" dirty="0"/>
              <a:t>Ножка есть, но нет сапожка, </a:t>
            </a:r>
          </a:p>
          <a:p>
            <a:pPr marL="0" indent="0">
              <a:buNone/>
            </a:pPr>
            <a:r>
              <a:rPr lang="ru-RU" sz="2800" dirty="0"/>
              <a:t>Шляпка есть - нет головы.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5301208"/>
            <a:ext cx="6383538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Гриб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5" r="129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563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7584" y="2420888"/>
            <a:ext cx="3694114" cy="21630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/>
              <a:t>Собрались </a:t>
            </a:r>
            <a:r>
              <a:rPr lang="ru-RU" sz="2800" dirty="0"/>
              <a:t>в небе дружно,</a:t>
            </a:r>
          </a:p>
          <a:p>
            <a:pPr marL="0" indent="0">
              <a:buNone/>
            </a:pPr>
            <a:r>
              <a:rPr lang="ru-RU" sz="2800" dirty="0" smtClean="0"/>
              <a:t>На </a:t>
            </a:r>
            <a:r>
              <a:rPr lang="ru-RU" sz="2800" dirty="0"/>
              <a:t>юг лететь им нужно.</a:t>
            </a:r>
          </a:p>
          <a:p>
            <a:pPr marL="0" indent="0">
              <a:buNone/>
            </a:pPr>
            <a:r>
              <a:rPr lang="ru-RU" sz="2800" dirty="0" smtClean="0"/>
              <a:t>Далёк </a:t>
            </a:r>
            <a:r>
              <a:rPr lang="ru-RU" sz="2800" dirty="0"/>
              <a:t>их путь, мои друзья,</a:t>
            </a:r>
          </a:p>
          <a:p>
            <a:pPr marL="0" indent="0">
              <a:buNone/>
            </a:pPr>
            <a:r>
              <a:rPr lang="ru-RU" sz="2800" dirty="0" smtClean="0"/>
              <a:t>Туда</a:t>
            </a:r>
            <a:r>
              <a:rPr lang="ru-RU" sz="2800" dirty="0"/>
              <a:t>, где тёплые края.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5157192"/>
            <a:ext cx="6383538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Перелётные птицы</a:t>
            </a:r>
            <a:endParaRPr lang="ru-RU" dirty="0"/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" r="6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9210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2780928"/>
            <a:ext cx="3694114" cy="21630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/>
              <a:t>Разукрасит </a:t>
            </a:r>
            <a:r>
              <a:rPr lang="ru-RU" sz="2800" dirty="0"/>
              <a:t>листья в разные цвета,</a:t>
            </a:r>
          </a:p>
          <a:p>
            <a:pPr marL="0" indent="0">
              <a:buNone/>
            </a:pPr>
            <a:r>
              <a:rPr lang="ru-RU" sz="2800" dirty="0" smtClean="0"/>
              <a:t>Курточку</a:t>
            </a:r>
            <a:r>
              <a:rPr lang="ru-RU" sz="2800" dirty="0"/>
              <a:t>, сапожки надевать пора.</a:t>
            </a:r>
          </a:p>
          <a:p>
            <a:pPr marL="0" indent="0">
              <a:buNone/>
            </a:pPr>
            <a:r>
              <a:rPr lang="ru-RU" sz="2800" dirty="0" smtClean="0"/>
              <a:t>Собирает </a:t>
            </a:r>
            <a:r>
              <a:rPr lang="ru-RU" sz="2800" dirty="0"/>
              <a:t>листья дворник во дворе,</a:t>
            </a:r>
          </a:p>
          <a:p>
            <a:pPr marL="0" indent="0">
              <a:buNone/>
            </a:pPr>
            <a:r>
              <a:rPr lang="ru-RU" sz="2800" dirty="0" smtClean="0"/>
              <a:t>Какое </a:t>
            </a:r>
            <a:r>
              <a:rPr lang="ru-RU" sz="2800" dirty="0"/>
              <a:t>название этой золотой поре?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5229200"/>
            <a:ext cx="6383538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Осень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0" r="72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11334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5576" y="2852936"/>
            <a:ext cx="3694114" cy="21630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/>
              <a:t>На </a:t>
            </a:r>
            <a:r>
              <a:rPr lang="ru-RU" sz="2800" dirty="0"/>
              <a:t>дороге - вот дела! -</a:t>
            </a:r>
          </a:p>
          <a:p>
            <a:pPr marL="0" indent="0">
              <a:buNone/>
            </a:pPr>
            <a:r>
              <a:rPr lang="ru-RU" sz="2800" dirty="0" smtClean="0"/>
              <a:t>Появились </a:t>
            </a:r>
            <a:r>
              <a:rPr lang="ru-RU" sz="2800" dirty="0"/>
              <a:t>"зеркала".</a:t>
            </a:r>
          </a:p>
          <a:p>
            <a:pPr marL="0" indent="0">
              <a:buNone/>
            </a:pPr>
            <a:r>
              <a:rPr lang="ru-RU" sz="2800" dirty="0" smtClean="0"/>
              <a:t>Кто </a:t>
            </a:r>
            <a:r>
              <a:rPr lang="ru-RU" sz="2800" dirty="0"/>
              <a:t>наступить захочет, </a:t>
            </a:r>
          </a:p>
          <a:p>
            <a:pPr marL="0" indent="0">
              <a:buNone/>
            </a:pPr>
            <a:r>
              <a:rPr lang="ru-RU" sz="2800" dirty="0" smtClean="0"/>
              <a:t>Тот </a:t>
            </a:r>
            <a:r>
              <a:rPr lang="ru-RU" sz="2800" dirty="0"/>
              <a:t>ноги все промочит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5157192"/>
            <a:ext cx="6383538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Лужи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" r="6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4672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7584" y="2132856"/>
            <a:ext cx="3694114" cy="21630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/>
              <a:t>Под </a:t>
            </a:r>
            <a:r>
              <a:rPr lang="ru-RU" sz="2800" dirty="0"/>
              <a:t>ногами лежат,</a:t>
            </a:r>
          </a:p>
          <a:p>
            <a:pPr marL="0" indent="0">
              <a:buNone/>
            </a:pPr>
            <a:r>
              <a:rPr lang="ru-RU" sz="2800" dirty="0" smtClean="0"/>
              <a:t>Зашагаешь </a:t>
            </a:r>
            <a:r>
              <a:rPr lang="ru-RU" sz="2800" dirty="0"/>
              <a:t>- шуршат,</a:t>
            </a:r>
          </a:p>
          <a:p>
            <a:pPr marL="0" indent="0">
              <a:buNone/>
            </a:pPr>
            <a:r>
              <a:rPr lang="ru-RU" sz="2800" dirty="0" smtClean="0"/>
              <a:t>Яркие</a:t>
            </a:r>
            <a:r>
              <a:rPr lang="ru-RU" sz="2800" dirty="0"/>
              <a:t>, цветные,</a:t>
            </a:r>
          </a:p>
          <a:p>
            <a:pPr marL="0" indent="0">
              <a:buNone/>
            </a:pPr>
            <a:r>
              <a:rPr lang="ru-RU" sz="2800" dirty="0" smtClean="0"/>
              <a:t>Краешки </a:t>
            </a:r>
            <a:r>
              <a:rPr lang="ru-RU" sz="2800" dirty="0"/>
              <a:t>резные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Листья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8" b="119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1642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2420888"/>
            <a:ext cx="3694114" cy="21630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Спадает каждый день жара,</a:t>
            </a:r>
          </a:p>
          <a:p>
            <a:pPr marL="0" indent="0">
              <a:buNone/>
            </a:pPr>
            <a:r>
              <a:rPr lang="ru-RU" sz="2800" dirty="0" smtClean="0"/>
              <a:t>Уж </a:t>
            </a:r>
            <a:r>
              <a:rPr lang="ru-RU" sz="2800" dirty="0"/>
              <a:t>птицам улетать пора. </a:t>
            </a:r>
          </a:p>
          <a:p>
            <a:pPr marL="0" indent="0">
              <a:buNone/>
            </a:pPr>
            <a:r>
              <a:rPr lang="ru-RU" sz="2800" dirty="0" smtClean="0"/>
              <a:t>Разрешения </a:t>
            </a:r>
            <a:r>
              <a:rPr lang="ru-RU" sz="2800" dirty="0"/>
              <a:t>не спросит </a:t>
            </a:r>
          </a:p>
          <a:p>
            <a:pPr marL="0" indent="0">
              <a:buNone/>
            </a:pPr>
            <a:r>
              <a:rPr lang="ru-RU" sz="2800" dirty="0" smtClean="0"/>
              <a:t>И </a:t>
            </a:r>
            <a:r>
              <a:rPr lang="ru-RU" sz="2800" dirty="0"/>
              <a:t>придет неслышно</a:t>
            </a:r>
            <a:r>
              <a:rPr lang="ru-RU" sz="2800" dirty="0" smtClean="0"/>
              <a:t>...</a:t>
            </a: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5013176"/>
            <a:ext cx="6383538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Осень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3" r="88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27070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71600" y="2780928"/>
            <a:ext cx="3694114" cy="21630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Кто калиткой громко хлопал,</a:t>
            </a:r>
          </a:p>
          <a:p>
            <a:pPr marL="0" indent="0">
              <a:buNone/>
            </a:pPr>
            <a:r>
              <a:rPr lang="ru-RU" sz="2800" dirty="0" smtClean="0"/>
              <a:t>Во </a:t>
            </a:r>
            <a:r>
              <a:rPr lang="ru-RU" sz="2800" dirty="0"/>
              <a:t>дворе гудел и топал, </a:t>
            </a:r>
          </a:p>
          <a:p>
            <a:pPr marL="0" indent="0">
              <a:buNone/>
            </a:pPr>
            <a:r>
              <a:rPr lang="ru-RU" sz="2800" dirty="0" smtClean="0"/>
              <a:t>Задувал </a:t>
            </a:r>
            <a:r>
              <a:rPr lang="ru-RU" sz="2800" dirty="0"/>
              <a:t>за воротник, </a:t>
            </a:r>
          </a:p>
          <a:p>
            <a:pPr marL="0" indent="0">
              <a:buNone/>
            </a:pPr>
            <a:r>
              <a:rPr lang="ru-RU" sz="2800" dirty="0" smtClean="0"/>
              <a:t>В </a:t>
            </a:r>
            <a:r>
              <a:rPr lang="ru-RU" sz="2800" dirty="0"/>
              <a:t>дом влетел... и сразу сник?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5229200"/>
            <a:ext cx="6383538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Ветер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5" r="60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8813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1988840"/>
            <a:ext cx="3694114" cy="21630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Ветки в парке </a:t>
            </a:r>
            <a:r>
              <a:rPr lang="ru-RU" sz="2800" dirty="0" smtClean="0"/>
              <a:t>шелестят,</a:t>
            </a:r>
          </a:p>
          <a:p>
            <a:pPr marL="0" indent="0">
              <a:buNone/>
            </a:pPr>
            <a:r>
              <a:rPr lang="ru-RU" sz="2800" dirty="0" smtClean="0"/>
              <a:t>Сбрасывают </a:t>
            </a:r>
            <a:r>
              <a:rPr lang="ru-RU" sz="2800" dirty="0"/>
              <a:t>свой </a:t>
            </a:r>
            <a:r>
              <a:rPr lang="ru-RU" sz="2800" dirty="0" smtClean="0"/>
              <a:t>наряд.</a:t>
            </a:r>
          </a:p>
          <a:p>
            <a:pPr marL="0" indent="0">
              <a:buNone/>
            </a:pPr>
            <a:r>
              <a:rPr lang="ru-RU" sz="2800" dirty="0" smtClean="0"/>
              <a:t>Он </a:t>
            </a:r>
            <a:r>
              <a:rPr lang="ru-RU" sz="2800" dirty="0"/>
              <a:t>у дуба и </a:t>
            </a:r>
            <a:r>
              <a:rPr lang="ru-RU" sz="2800" dirty="0" smtClean="0"/>
              <a:t>березки</a:t>
            </a:r>
          </a:p>
          <a:p>
            <a:pPr marL="0" indent="0">
              <a:buNone/>
            </a:pPr>
            <a:r>
              <a:rPr lang="ru-RU" sz="2800" dirty="0" smtClean="0"/>
              <a:t>Разноцветный</a:t>
            </a:r>
            <a:r>
              <a:rPr lang="ru-RU" sz="2800" dirty="0"/>
              <a:t>, яркий, броский.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Листопад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" r="6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13984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1844824"/>
            <a:ext cx="3694114" cy="21630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Весной и летом одним цветом,</a:t>
            </a:r>
          </a:p>
          <a:p>
            <a:pPr marL="0" indent="0">
              <a:buNone/>
            </a:pPr>
            <a:r>
              <a:rPr lang="ru-RU" sz="2800" dirty="0" smtClean="0"/>
              <a:t>Шумят </a:t>
            </a:r>
            <a:r>
              <a:rPr lang="ru-RU" sz="2800" dirty="0"/>
              <a:t>и шелестят. </a:t>
            </a:r>
          </a:p>
          <a:p>
            <a:pPr marL="0" indent="0">
              <a:buNone/>
            </a:pPr>
            <a:r>
              <a:rPr lang="ru-RU" sz="2800" dirty="0" smtClean="0"/>
              <a:t>А </a:t>
            </a:r>
            <a:r>
              <a:rPr lang="ru-RU" sz="2800" dirty="0"/>
              <a:t>станут разноцветными - </a:t>
            </a:r>
          </a:p>
          <a:p>
            <a:pPr marL="0" indent="0">
              <a:buNone/>
            </a:pPr>
            <a:r>
              <a:rPr lang="ru-RU" sz="2800" dirty="0" smtClean="0"/>
              <a:t>И </a:t>
            </a:r>
            <a:r>
              <a:rPr lang="ru-RU" sz="2800" dirty="0"/>
              <a:t>по ветру летят.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Листья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8" b="119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52243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3568" y="2348880"/>
            <a:ext cx="3694114" cy="21630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/>
              <a:t>Опустел уже наш сад,</a:t>
            </a:r>
          </a:p>
          <a:p>
            <a:pPr marL="0" indent="0">
              <a:buNone/>
            </a:pPr>
            <a:r>
              <a:rPr lang="ru-RU" sz="2400" dirty="0" smtClean="0"/>
              <a:t>Паутинки </a:t>
            </a:r>
            <a:r>
              <a:rPr lang="ru-RU" sz="2400" dirty="0"/>
              <a:t>вдаль летят,</a:t>
            </a:r>
          </a:p>
          <a:p>
            <a:pPr marL="0" indent="0">
              <a:buNone/>
            </a:pPr>
            <a:r>
              <a:rPr lang="ru-RU" sz="2400" dirty="0" smtClean="0"/>
              <a:t>И </a:t>
            </a:r>
            <a:r>
              <a:rPr lang="ru-RU" sz="2400" dirty="0"/>
              <a:t>на южный край земли</a:t>
            </a:r>
          </a:p>
          <a:p>
            <a:pPr marL="0" indent="0">
              <a:buNone/>
            </a:pPr>
            <a:r>
              <a:rPr lang="ru-RU" sz="2400" dirty="0" smtClean="0"/>
              <a:t>Потянулись </a:t>
            </a:r>
            <a:r>
              <a:rPr lang="ru-RU" sz="2400" dirty="0"/>
              <a:t>журавли.</a:t>
            </a:r>
          </a:p>
          <a:p>
            <a:pPr marL="0" indent="0">
              <a:buNone/>
            </a:pPr>
            <a:r>
              <a:rPr lang="ru-RU" sz="2400" dirty="0" smtClean="0"/>
              <a:t>Распахнулись </a:t>
            </a:r>
            <a:r>
              <a:rPr lang="ru-RU" sz="2400" dirty="0"/>
              <a:t>двери школ.</a:t>
            </a:r>
          </a:p>
          <a:p>
            <a:pPr marL="0" indent="0">
              <a:buNone/>
            </a:pPr>
            <a:r>
              <a:rPr lang="ru-RU" sz="2400" dirty="0" smtClean="0"/>
              <a:t>Что </a:t>
            </a:r>
            <a:r>
              <a:rPr lang="ru-RU" sz="2400" dirty="0"/>
              <a:t>за месяц к нам пришел?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Сентябрь</a:t>
            </a:r>
            <a:endParaRPr lang="ru-RU" dirty="0"/>
          </a:p>
        </p:txBody>
      </p:sp>
      <p:pic>
        <p:nvPicPr>
          <p:cNvPr id="9" name="Рисунок 8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5" r="129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92204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7584" y="3068960"/>
            <a:ext cx="3694114" cy="21630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Поле осенью </a:t>
            </a:r>
            <a:r>
              <a:rPr lang="ru-RU" sz="2600" dirty="0" smtClean="0"/>
              <a:t>промокло,</a:t>
            </a:r>
          </a:p>
          <a:p>
            <a:pPr marL="0" indent="0">
              <a:buNone/>
            </a:pPr>
            <a:r>
              <a:rPr lang="ru-RU" sz="2600" dirty="0" smtClean="0"/>
              <a:t>Но </a:t>
            </a:r>
            <a:r>
              <a:rPr lang="ru-RU" sz="2600" dirty="0"/>
              <a:t>зато созрела </a:t>
            </a:r>
            <a:r>
              <a:rPr lang="ru-RU" sz="2600" dirty="0" smtClean="0"/>
              <a:t>свёкла.</a:t>
            </a:r>
          </a:p>
          <a:p>
            <a:pPr marL="0" indent="0">
              <a:buNone/>
            </a:pPr>
            <a:r>
              <a:rPr lang="ru-RU" sz="2600" dirty="0" smtClean="0"/>
              <a:t>А </a:t>
            </a:r>
            <a:r>
              <a:rPr lang="ru-RU" sz="2600" dirty="0"/>
              <a:t>в сентябрьских </a:t>
            </a:r>
            <a:r>
              <a:rPr lang="ru-RU" sz="2600" dirty="0" smtClean="0"/>
              <a:t>садах</a:t>
            </a:r>
          </a:p>
          <a:p>
            <a:pPr marL="0" indent="0">
              <a:buNone/>
            </a:pPr>
            <a:r>
              <a:rPr lang="ru-RU" sz="2600" dirty="0" smtClean="0"/>
              <a:t>Много </a:t>
            </a:r>
            <a:r>
              <a:rPr lang="ru-RU" sz="2600" dirty="0"/>
              <a:t>яблок на ветвях. </a:t>
            </a:r>
            <a:r>
              <a:rPr lang="ru-RU" sz="2600" dirty="0" smtClean="0"/>
              <a:t>.</a:t>
            </a:r>
          </a:p>
          <a:p>
            <a:pPr marL="0" indent="0">
              <a:buNone/>
            </a:pPr>
            <a:r>
              <a:rPr lang="ru-RU" sz="2600" dirty="0" smtClean="0"/>
              <a:t>Что </a:t>
            </a:r>
            <a:r>
              <a:rPr lang="ru-RU" sz="2600" dirty="0"/>
              <a:t>к зиме мы </a:t>
            </a:r>
            <a:r>
              <a:rPr lang="ru-RU" sz="2600" dirty="0" smtClean="0"/>
              <a:t>собираем?</a:t>
            </a:r>
          </a:p>
          <a:p>
            <a:pPr marL="0" indent="0">
              <a:buNone/>
            </a:pPr>
            <a:r>
              <a:rPr lang="ru-RU" sz="2600" dirty="0" smtClean="0"/>
              <a:t>Как </a:t>
            </a:r>
            <a:r>
              <a:rPr lang="ru-RU" sz="2600" dirty="0"/>
              <a:t>его мы называем?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5229200"/>
            <a:ext cx="6383538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Урожай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" r="6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36905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7584" y="3501008"/>
            <a:ext cx="3694114" cy="21630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600" dirty="0"/>
              <a:t>В ноябре деревья </a:t>
            </a:r>
            <a:r>
              <a:rPr lang="ru-RU" sz="2600" dirty="0" smtClean="0"/>
              <a:t>голы,</a:t>
            </a:r>
          </a:p>
          <a:p>
            <a:pPr marL="0" indent="0">
              <a:buNone/>
            </a:pPr>
            <a:r>
              <a:rPr lang="ru-RU" sz="2600" dirty="0" smtClean="0"/>
              <a:t>Мокнут </a:t>
            </a:r>
            <a:r>
              <a:rPr lang="ru-RU" sz="2600" dirty="0"/>
              <a:t>садики и </a:t>
            </a:r>
            <a:r>
              <a:rPr lang="ru-RU" sz="2600" dirty="0" smtClean="0">
                <a:solidFill>
                  <a:schemeClr val="tx1"/>
                </a:solidFill>
              </a:rPr>
              <a:t>школы.</a:t>
            </a:r>
            <a:endParaRPr lang="ru-RU" sz="2600" dirty="0"/>
          </a:p>
          <a:p>
            <a:pPr marL="0" indent="0">
              <a:buNone/>
            </a:pPr>
            <a:r>
              <a:rPr lang="ru-RU" sz="2600" dirty="0" smtClean="0"/>
              <a:t>Рядом </a:t>
            </a:r>
            <a:r>
              <a:rPr lang="ru-RU" sz="2600" dirty="0"/>
              <a:t>с </a:t>
            </a:r>
            <a:r>
              <a:rPr lang="ru-RU" sz="2600" dirty="0" smtClean="0"/>
              <a:t>капелькой-дождинкой</a:t>
            </a:r>
          </a:p>
          <a:p>
            <a:pPr marL="0" indent="0">
              <a:buNone/>
            </a:pPr>
            <a:r>
              <a:rPr lang="ru-RU" sz="2600" dirty="0" smtClean="0"/>
              <a:t>Вьется </a:t>
            </a:r>
            <a:r>
              <a:rPr lang="ru-RU" sz="2600" dirty="0"/>
              <a:t>белая </a:t>
            </a:r>
            <a:r>
              <a:rPr lang="ru-RU" sz="2600" dirty="0" smtClean="0"/>
              <a:t>пушинка,</a:t>
            </a:r>
          </a:p>
          <a:p>
            <a:pPr marL="0" indent="0">
              <a:buNone/>
            </a:pPr>
            <a:r>
              <a:rPr lang="ru-RU" sz="2600" dirty="0" smtClean="0"/>
              <a:t>Мимо </a:t>
            </a:r>
            <a:r>
              <a:rPr lang="ru-RU" sz="2600" dirty="0"/>
              <a:t>окон </a:t>
            </a:r>
            <a:r>
              <a:rPr lang="ru-RU" sz="2600" dirty="0" smtClean="0"/>
              <a:t>пролетает,</a:t>
            </a:r>
          </a:p>
          <a:p>
            <a:pPr marL="0" indent="0">
              <a:buNone/>
            </a:pPr>
            <a:r>
              <a:rPr lang="ru-RU" sz="2600" dirty="0" smtClean="0"/>
              <a:t>А </a:t>
            </a:r>
            <a:r>
              <a:rPr lang="ru-RU" sz="2600" dirty="0"/>
              <a:t>потом на травке тает.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5373216"/>
            <a:ext cx="6383538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Снег с дождём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" r="6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89673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182880" indent="0">
              <a:buNone/>
            </a:pPr>
            <a:r>
              <a:rPr lang="ru-RU" dirty="0" smtClean="0"/>
              <a:t>Молодцы!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163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2420888"/>
            <a:ext cx="3694114" cy="21630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/>
              <a:t>Все мрачней лицо природы: </a:t>
            </a:r>
          </a:p>
          <a:p>
            <a:pPr marL="0" indent="0">
              <a:buNone/>
            </a:pPr>
            <a:r>
              <a:rPr lang="ru-RU" sz="2400" dirty="0"/>
              <a:t>Почернели огороды, </a:t>
            </a:r>
          </a:p>
          <a:p>
            <a:pPr marL="0" indent="0">
              <a:buNone/>
            </a:pPr>
            <a:r>
              <a:rPr lang="ru-RU" sz="2400" dirty="0"/>
              <a:t>Оголяются леса, </a:t>
            </a:r>
          </a:p>
          <a:p>
            <a:pPr marL="0" indent="0">
              <a:buNone/>
            </a:pPr>
            <a:r>
              <a:rPr lang="ru-RU" sz="2400" dirty="0"/>
              <a:t>Молкнут птичьи голоса, </a:t>
            </a:r>
          </a:p>
          <a:p>
            <a:pPr marL="0" indent="0">
              <a:buNone/>
            </a:pPr>
            <a:r>
              <a:rPr lang="ru-RU" sz="2400" dirty="0"/>
              <a:t>Мишка в спячку завалился. </a:t>
            </a:r>
          </a:p>
          <a:p>
            <a:pPr marL="0" indent="0">
              <a:buNone/>
            </a:pPr>
            <a:r>
              <a:rPr lang="ru-RU" sz="2400" dirty="0"/>
              <a:t>Что за месяц к нам явился?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Октябрь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3" r="88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69088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2636912"/>
            <a:ext cx="3694114" cy="21630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Самый хмурый месяц года,</a:t>
            </a:r>
          </a:p>
          <a:p>
            <a:pPr marL="0" indent="0">
              <a:buNone/>
            </a:pPr>
            <a:r>
              <a:rPr lang="ru-RU" sz="2800" dirty="0" smtClean="0"/>
              <a:t>Детям </a:t>
            </a:r>
            <a:r>
              <a:rPr lang="ru-RU" sz="2800" dirty="0"/>
              <a:t>хочется домой, -</a:t>
            </a:r>
          </a:p>
          <a:p>
            <a:pPr marL="0" indent="0">
              <a:buNone/>
            </a:pPr>
            <a:r>
              <a:rPr lang="ru-RU" sz="2800" dirty="0" smtClean="0"/>
              <a:t>Скоро </a:t>
            </a:r>
            <a:r>
              <a:rPr lang="ru-RU" sz="2800" dirty="0"/>
              <a:t>сонная природа</a:t>
            </a:r>
          </a:p>
          <a:p>
            <a:pPr marL="0" indent="0">
              <a:buNone/>
            </a:pPr>
            <a:r>
              <a:rPr lang="ru-RU" sz="2800" dirty="0" smtClean="0"/>
              <a:t>Повстречается </a:t>
            </a:r>
            <a:r>
              <a:rPr lang="ru-RU" sz="2800" dirty="0"/>
              <a:t>с зимой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Ноябрь</a:t>
            </a:r>
            <a:endParaRPr lang="ru-RU" dirty="0"/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" r="6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6275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Шел долговяз, в сыру землю увяз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Дождь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3" r="88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2084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7584" y="2204864"/>
            <a:ext cx="3694114" cy="21630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Рыжий Егорка </a:t>
            </a:r>
          </a:p>
          <a:p>
            <a:pPr marL="0" indent="0">
              <a:buNone/>
            </a:pPr>
            <a:r>
              <a:rPr lang="ru-RU" sz="2800" dirty="0"/>
              <a:t>Упал на озерко, </a:t>
            </a:r>
          </a:p>
          <a:p>
            <a:pPr marL="0" indent="0">
              <a:buNone/>
            </a:pPr>
            <a:r>
              <a:rPr lang="ru-RU" sz="2800" dirty="0"/>
              <a:t>Сам не утонул </a:t>
            </a:r>
          </a:p>
          <a:p>
            <a:pPr marL="0" indent="0">
              <a:buNone/>
            </a:pPr>
            <a:r>
              <a:rPr lang="ru-RU" sz="2800" dirty="0"/>
              <a:t>И воды не всколыхнул.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Осенний лист</a:t>
            </a:r>
            <a:endParaRPr lang="ru-RU" dirty="0"/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87" b="94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89830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Тучи нагоняет, </a:t>
            </a:r>
          </a:p>
          <a:p>
            <a:pPr marL="0" indent="0">
              <a:buNone/>
            </a:pPr>
            <a:r>
              <a:rPr lang="ru-RU" sz="2800" dirty="0"/>
              <a:t>Воет, задувает. </a:t>
            </a:r>
          </a:p>
          <a:p>
            <a:pPr marL="0" indent="0">
              <a:buNone/>
            </a:pPr>
            <a:r>
              <a:rPr lang="ru-RU" sz="2800" dirty="0"/>
              <a:t>По свету рыщет, </a:t>
            </a:r>
          </a:p>
          <a:p>
            <a:pPr marL="0" indent="0">
              <a:buNone/>
            </a:pPr>
            <a:r>
              <a:rPr lang="ru-RU" sz="2800" dirty="0"/>
              <a:t>Поет да свищет.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Ветер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" r="6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06692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2492896"/>
            <a:ext cx="3694114" cy="21630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По городу дождик осенний гулял,</a:t>
            </a:r>
          </a:p>
          <a:p>
            <a:pPr marL="0" indent="0">
              <a:buNone/>
            </a:pPr>
            <a:r>
              <a:rPr lang="ru-RU" sz="2800" dirty="0" smtClean="0"/>
              <a:t>Зеркальце </a:t>
            </a:r>
            <a:r>
              <a:rPr lang="ru-RU" sz="2800" dirty="0"/>
              <a:t>дождик своё потерял.</a:t>
            </a:r>
          </a:p>
          <a:p>
            <a:pPr marL="0" indent="0">
              <a:buNone/>
            </a:pPr>
            <a:r>
              <a:rPr lang="ru-RU" sz="2800" dirty="0" smtClean="0"/>
              <a:t>Зеркальце </a:t>
            </a:r>
            <a:r>
              <a:rPr lang="ru-RU" sz="2800" dirty="0"/>
              <a:t>то на асфальте лежит,</a:t>
            </a:r>
          </a:p>
          <a:p>
            <a:pPr marL="0" indent="0">
              <a:buNone/>
            </a:pPr>
            <a:r>
              <a:rPr lang="ru-RU" sz="2800" dirty="0" smtClean="0"/>
              <a:t>Ветер </a:t>
            </a:r>
            <a:r>
              <a:rPr lang="ru-RU" sz="2800" dirty="0"/>
              <a:t>подует — оно задрожит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Лужа</a:t>
            </a:r>
            <a:endParaRPr lang="ru-RU" dirty="0"/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9" r="32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15100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212</TotalTime>
  <Words>659</Words>
  <Application>Microsoft Office PowerPoint</Application>
  <PresentationFormat>Экран (4:3)</PresentationFormat>
  <Paragraphs>159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Воздушный поток</vt:lpstr>
      <vt:lpstr>ЗАГАДКИ</vt:lpstr>
      <vt:lpstr>Осень</vt:lpstr>
      <vt:lpstr>Сентябрь</vt:lpstr>
      <vt:lpstr>Октябрь</vt:lpstr>
      <vt:lpstr>Ноябрь</vt:lpstr>
      <vt:lpstr>Дождь</vt:lpstr>
      <vt:lpstr>Осенний лист</vt:lpstr>
      <vt:lpstr>Ветер</vt:lpstr>
      <vt:lpstr>Лужа</vt:lpstr>
      <vt:lpstr>Листопад</vt:lpstr>
      <vt:lpstr>Резиновые сапоги</vt:lpstr>
      <vt:lpstr>Зонт</vt:lpstr>
      <vt:lpstr>Плащ-дождевик</vt:lpstr>
      <vt:lpstr>Осень</vt:lpstr>
      <vt:lpstr>Первый лёд</vt:lpstr>
      <vt:lpstr>Туман</vt:lpstr>
      <vt:lpstr>Сентябрь</vt:lpstr>
      <vt:lpstr>Ноябрь</vt:lpstr>
      <vt:lpstr>Ветер</vt:lpstr>
      <vt:lpstr>Дождь</vt:lpstr>
      <vt:lpstr>Гриб</vt:lpstr>
      <vt:lpstr>Перелётные птицы</vt:lpstr>
      <vt:lpstr>Осень</vt:lpstr>
      <vt:lpstr>Лужи</vt:lpstr>
      <vt:lpstr>Листья</vt:lpstr>
      <vt:lpstr>Осень</vt:lpstr>
      <vt:lpstr>Ветер</vt:lpstr>
      <vt:lpstr>Листопад</vt:lpstr>
      <vt:lpstr>Листья</vt:lpstr>
      <vt:lpstr>Урожай</vt:lpstr>
      <vt:lpstr>Снег с дождём</vt:lpstr>
      <vt:lpstr>Молодцы!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ЗАГАДКИ</dc:title>
  <dc:creator>Admin</dc:creator>
  <cp:lastModifiedBy>Елена</cp:lastModifiedBy>
  <cp:revision>24</cp:revision>
  <dcterms:created xsi:type="dcterms:W3CDTF">2015-11-29T14:04:44Z</dcterms:created>
  <dcterms:modified xsi:type="dcterms:W3CDTF">2022-09-10T14:11:30Z</dcterms:modified>
</cp:coreProperties>
</file>