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60" r:id="rId2"/>
    <p:sldId id="361" r:id="rId3"/>
    <p:sldId id="362" r:id="rId4"/>
    <p:sldId id="488" r:id="rId5"/>
    <p:sldId id="439" r:id="rId6"/>
    <p:sldId id="440" r:id="rId7"/>
    <p:sldId id="489" r:id="rId8"/>
    <p:sldId id="506" r:id="rId9"/>
    <p:sldId id="507" r:id="rId10"/>
    <p:sldId id="509" r:id="rId11"/>
    <p:sldId id="510" r:id="rId12"/>
    <p:sldId id="508" r:id="rId13"/>
  </p:sldIdLst>
  <p:sldSz cx="12192000" cy="6858000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00FF"/>
    <a:srgbClr val="660066"/>
    <a:srgbClr val="9900CC"/>
    <a:srgbClr val="CC00FF"/>
    <a:srgbClr val="66FF33"/>
    <a:srgbClr val="000066"/>
    <a:srgbClr val="006600"/>
    <a:srgbClr val="CC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6" autoAdjust="0"/>
    <p:restoredTop sz="94707" autoAdjust="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outlineViewPr>
    <p:cViewPr>
      <p:scale>
        <a:sx n="33" d="100"/>
        <a:sy n="33" d="100"/>
      </p:scale>
      <p:origin x="0" y="-3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A4F80-6D4A-42CC-B134-DD103E4C321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9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9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3D92F-3897-4190-8D0E-32B1DB859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429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45972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580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57694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7192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380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2018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9279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0844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48755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6812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6482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73788-837E-4125-B55B-3F86E26DCE0C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7E716-B260-403C-8189-07385532A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48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40710" cy="6838073"/>
          </a:xfrm>
          <a:prstGeom prst="rect">
            <a:avLst/>
          </a:prstGeom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4999078" y="143495"/>
            <a:ext cx="7192922" cy="165576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6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</a:t>
            </a:r>
            <a:endParaRPr lang="ru-RU" sz="6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956678" y="1730669"/>
            <a:ext cx="3277717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класс</a:t>
            </a:r>
            <a:endParaRPr lang="ru-RU" sz="6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399" y="3386431"/>
            <a:ext cx="4628759" cy="3471569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559453" y="2821431"/>
            <a:ext cx="4072165" cy="5976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141738" y="889027"/>
            <a:ext cx="4702946" cy="1342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(чтение)</a:t>
            </a:r>
            <a:endParaRPr lang="ru-RU" sz="66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875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2" y="279952"/>
            <a:ext cx="11092070" cy="65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3312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0065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96" y="-223838"/>
            <a:ext cx="10389704" cy="730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2318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00d5/0000145c-6e488780/img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90836" y="630522"/>
            <a:ext cx="6411646" cy="547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0416" y="687993"/>
            <a:ext cx="54550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звонок и смолк –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урок.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за парты тихо сели,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все посмотрели.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Пожелайте успехов глазами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вперёд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новыми знаниями!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5067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ruer.com/wp-content/uploads/2010/02/osanka-sidi-pravil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1814" r="3149" b="26424"/>
          <a:stretch/>
        </p:blipFill>
        <p:spPr bwMode="auto">
          <a:xfrm>
            <a:off x="2956264" y="122900"/>
            <a:ext cx="5973995" cy="661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480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50" y="822960"/>
            <a:ext cx="1057275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+mj-lt"/>
              </a:rPr>
              <a:t>1.При солнце </a:t>
            </a:r>
            <a:r>
              <a:rPr lang="ru-RU" sz="8000" dirty="0" err="1" smtClean="0">
                <a:solidFill>
                  <a:srgbClr val="FF0000"/>
                </a:solidFill>
                <a:latin typeface="+mj-lt"/>
              </a:rPr>
              <a:t>тепло,при</a:t>
            </a:r>
            <a:r>
              <a:rPr lang="ru-RU" sz="8000" dirty="0" smtClean="0">
                <a:solidFill>
                  <a:srgbClr val="FF0000"/>
                </a:solidFill>
                <a:latin typeface="+mj-lt"/>
              </a:rPr>
              <a:t> матери добро.</a:t>
            </a:r>
          </a:p>
          <a:p>
            <a:r>
              <a:rPr lang="ru-RU" sz="8000" dirty="0" smtClean="0">
                <a:solidFill>
                  <a:srgbClr val="FF0000"/>
                </a:solidFill>
                <a:latin typeface="+mj-lt"/>
              </a:rPr>
              <a:t>2.Нет больше </a:t>
            </a:r>
            <a:r>
              <a:rPr lang="ru-RU" sz="8000" dirty="0" err="1" smtClean="0">
                <a:solidFill>
                  <a:srgbClr val="FF0000"/>
                </a:solidFill>
                <a:latin typeface="+mj-lt"/>
              </a:rPr>
              <a:t>позора,чем</a:t>
            </a:r>
            <a:r>
              <a:rPr lang="ru-RU" sz="8000" dirty="0" smtClean="0">
                <a:solidFill>
                  <a:srgbClr val="FF0000"/>
                </a:solidFill>
                <a:latin typeface="+mj-lt"/>
              </a:rPr>
              <a:t> не выполнить уговора.</a:t>
            </a:r>
            <a:endParaRPr lang="ru-RU" sz="8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796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https://medic-online.net/wp-content/uploads/2017/12/83eb7315b315c0ed4107fdd0ca471eca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8"/>
          <a:stretch/>
        </p:blipFill>
        <p:spPr bwMode="auto">
          <a:xfrm>
            <a:off x="4412362" y="0"/>
            <a:ext cx="7779638" cy="674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80999" y="409121"/>
            <a:ext cx="10049765" cy="1208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мы…</a:t>
            </a:r>
            <a:endParaRPr lang="ru-RU" sz="80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https://st2.depositphotos.com/1742172/6324/v/950/depositphotos_63246819-stock-illustration-cartoon-open-mouth-with-speech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30727" r="50244" b="10464"/>
          <a:stretch/>
        </p:blipFill>
        <p:spPr bwMode="auto">
          <a:xfrm>
            <a:off x="0" y="2740155"/>
            <a:ext cx="2801258" cy="378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ьная выноска 1"/>
          <p:cNvSpPr/>
          <p:nvPr/>
        </p:nvSpPr>
        <p:spPr>
          <a:xfrm>
            <a:off x="1872344" y="1954195"/>
            <a:ext cx="4571999" cy="977479"/>
          </a:xfrm>
          <a:prstGeom prst="wedgeEllipseCallout">
            <a:avLst>
              <a:gd name="adj1" fmla="val -36288"/>
              <a:gd name="adj2" fmla="val 1435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8186057" y="1046355"/>
            <a:ext cx="3389098" cy="977479"/>
          </a:xfrm>
          <a:prstGeom prst="wedgeEllipseCallout">
            <a:avLst>
              <a:gd name="adj1" fmla="val -36288"/>
              <a:gd name="adj2" fmla="val 1435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СЛЫШИМ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6197" y="75377"/>
            <a:ext cx="2746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 то, что знаем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82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36172" y="3810000"/>
            <a:ext cx="10049765" cy="1208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80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66484" y="431346"/>
            <a:ext cx="10049765" cy="1208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мы…</a:t>
            </a:r>
            <a:endParaRPr lang="ru-RU" sz="80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openclipart.org/image/800px/svg_to_png/285155/Eyes-Illustr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970" y="431346"/>
            <a:ext cx="4389357" cy="142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2.bp.blogspot.com/-SdJZYInoijo/WFe5uSROQOI/AAAAAAAAP3g/QSpMGuqAQqIgtvqcERgeqpcIgy5yfSLGwCLcB/s1600/IhhiTaFwr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13" y="1852931"/>
            <a:ext cx="6084878" cy="462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i.ytimg.com/vi/KCPHbJ644g0/maxresdefault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7" r="7581"/>
          <a:stretch/>
        </p:blipFill>
        <p:spPr bwMode="auto">
          <a:xfrm>
            <a:off x="6614890" y="3106057"/>
            <a:ext cx="5435594" cy="375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7505708" y="1684472"/>
            <a:ext cx="3289880" cy="1208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видим</a:t>
            </a:r>
            <a:endParaRPr lang="ru-RU" sz="80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518892" y="3563286"/>
            <a:ext cx="3591622" cy="1208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читаем</a:t>
            </a:r>
            <a:endParaRPr lang="ru-RU" sz="80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299199" y="5140870"/>
            <a:ext cx="3794256" cy="1208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пишем</a:t>
            </a:r>
            <a:endParaRPr lang="ru-RU" sz="80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46197" y="75377"/>
            <a:ext cx="2746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 то, что знаем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603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" y="1"/>
            <a:ext cx="11887199" cy="665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3229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1392" y="466565"/>
            <a:ext cx="86669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"Ой!-</a:t>
            </a:r>
          </a:p>
          <a:p>
            <a:endParaRPr lang="ru-RU" sz="4000" dirty="0"/>
          </a:p>
          <a:p>
            <a:r>
              <a:rPr lang="ru-RU" sz="4000" dirty="0"/>
              <a:t>Воскликнул окунёк, -</a:t>
            </a:r>
          </a:p>
          <a:p>
            <a:endParaRPr lang="ru-RU" sz="4000" dirty="0"/>
          </a:p>
          <a:p>
            <a:r>
              <a:rPr lang="ru-RU" sz="4000" dirty="0"/>
              <a:t>Я попался на крючок!.</a:t>
            </a:r>
          </a:p>
          <a:p>
            <a:endParaRPr lang="ru-RU" sz="4000" dirty="0"/>
          </a:p>
          <a:p>
            <a:r>
              <a:rPr lang="ru-RU" sz="4000" dirty="0"/>
              <a:t>Сом сердито проворчал:</a:t>
            </a:r>
          </a:p>
          <a:p>
            <a:endParaRPr lang="ru-RU" sz="4000" dirty="0"/>
          </a:p>
          <a:p>
            <a:r>
              <a:rPr lang="ru-RU" sz="4000" dirty="0"/>
              <a:t>"Из-за шалости попал"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870" y="1444487"/>
            <a:ext cx="4943060" cy="453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3705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7652" y="0"/>
            <a:ext cx="131196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70088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71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Пользователь Windows</cp:lastModifiedBy>
  <cp:revision>165</cp:revision>
  <cp:lastPrinted>2018-09-23T12:09:13Z</cp:lastPrinted>
  <dcterms:created xsi:type="dcterms:W3CDTF">2018-09-03T18:11:45Z</dcterms:created>
  <dcterms:modified xsi:type="dcterms:W3CDTF">2022-10-01T15:02:57Z</dcterms:modified>
</cp:coreProperties>
</file>