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  <p:sldMasterId id="2147484043" r:id="rId2"/>
    <p:sldMasterId id="2147484073" r:id="rId3"/>
  </p:sldMasterIdLst>
  <p:notesMasterIdLst>
    <p:notesMasterId r:id="rId17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99FF"/>
    <a:srgbClr val="6666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3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59395D-F6F8-46BD-9A85-04FB8A0AD8EE}" type="doc">
      <dgm:prSet loTypeId="urn:microsoft.com/office/officeart/2005/8/layout/orgChart1" loCatId="hierarchy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FED1FB9A-A31C-46A2-8A45-73A6867A831E}">
      <dgm:prSet phldrT="[Текст]"/>
      <dgm:spPr/>
      <dgm:t>
        <a:bodyPr/>
        <a:lstStyle/>
        <a:p>
          <a:pPr rtl="0"/>
          <a:r>
            <a:rPr lang="ru-RU" b="1" i="1" dirty="0" smtClean="0">
              <a:latin typeface="Arial"/>
              <a:cs typeface="Arial"/>
            </a:rPr>
            <a:t>Однородные физические величины</a:t>
          </a:r>
          <a:endParaRPr lang="ru-RU" i="1" dirty="0"/>
        </a:p>
      </dgm:t>
    </dgm:pt>
    <dgm:pt modelId="{46AF8486-2BC7-44C2-9FCC-194A0617D028}" type="parTrans" cxnId="{C427605A-0850-45CE-A221-8A671405500E}">
      <dgm:prSet/>
      <dgm:spPr/>
      <dgm:t>
        <a:bodyPr/>
        <a:lstStyle/>
        <a:p>
          <a:endParaRPr lang="ru-RU"/>
        </a:p>
      </dgm:t>
    </dgm:pt>
    <dgm:pt modelId="{EB53A872-3FBA-499F-98BC-A8E6544DA2ED}" type="sibTrans" cxnId="{C427605A-0850-45CE-A221-8A671405500E}">
      <dgm:prSet/>
      <dgm:spPr/>
      <dgm:t>
        <a:bodyPr/>
        <a:lstStyle/>
        <a:p>
          <a:endParaRPr lang="ru-RU"/>
        </a:p>
      </dgm:t>
    </dgm:pt>
    <dgm:pt modelId="{45792865-AF59-413D-83F0-5CD93CB897C7}">
      <dgm:prSet phldrT="[Текст]"/>
      <dgm:spPr/>
      <dgm:t>
        <a:bodyPr/>
        <a:lstStyle/>
        <a:p>
          <a:pPr rtl="0"/>
          <a:r>
            <a:rPr lang="ru-RU" b="1" dirty="0" smtClean="0">
              <a:latin typeface="Arial"/>
              <a:cs typeface="Arial"/>
            </a:rPr>
            <a:t>сравнение</a:t>
          </a:r>
          <a:endParaRPr lang="ru-RU" b="1" dirty="0"/>
        </a:p>
      </dgm:t>
    </dgm:pt>
    <dgm:pt modelId="{425A7360-39D4-49EF-AF8A-E03268E58B53}" type="parTrans" cxnId="{05F65AE4-146E-44DE-9963-3FA05F731E42}">
      <dgm:prSet/>
      <dgm:spPr/>
      <dgm:t>
        <a:bodyPr/>
        <a:lstStyle/>
        <a:p>
          <a:endParaRPr lang="ru-RU"/>
        </a:p>
      </dgm:t>
    </dgm:pt>
    <dgm:pt modelId="{1CE28DC3-D8B3-4179-B61B-27F7DA357C79}" type="sibTrans" cxnId="{05F65AE4-146E-44DE-9963-3FA05F731E42}">
      <dgm:prSet/>
      <dgm:spPr/>
      <dgm:t>
        <a:bodyPr/>
        <a:lstStyle/>
        <a:p>
          <a:endParaRPr lang="ru-RU"/>
        </a:p>
      </dgm:t>
    </dgm:pt>
    <dgm:pt modelId="{A14A7106-2447-4EC0-93F5-6D9359F8A8E8}">
      <dgm:prSet/>
      <dgm:spPr/>
      <dgm:t>
        <a:bodyPr/>
        <a:lstStyle/>
        <a:p>
          <a:pPr rtl="0"/>
          <a:r>
            <a:rPr lang="ru-RU" b="1" dirty="0" smtClean="0">
              <a:latin typeface="Arial"/>
              <a:cs typeface="Arial"/>
            </a:rPr>
            <a:t>деление</a:t>
          </a:r>
          <a:endParaRPr lang="ru-RU" b="1" dirty="0">
            <a:latin typeface="Arial"/>
            <a:cs typeface="Arial"/>
          </a:endParaRPr>
        </a:p>
      </dgm:t>
    </dgm:pt>
    <dgm:pt modelId="{42F6FBAC-E1A8-4EA4-BED2-E45EA08DA96C}" type="parTrans" cxnId="{826FCFE3-844E-4C44-AF39-BB490E5E756A}">
      <dgm:prSet/>
      <dgm:spPr/>
      <dgm:t>
        <a:bodyPr/>
        <a:lstStyle/>
        <a:p>
          <a:endParaRPr lang="ru-RU"/>
        </a:p>
      </dgm:t>
    </dgm:pt>
    <dgm:pt modelId="{70364FED-E6FD-4177-BA38-991E7EF96798}" type="sibTrans" cxnId="{826FCFE3-844E-4C44-AF39-BB490E5E756A}">
      <dgm:prSet/>
      <dgm:spPr/>
      <dgm:t>
        <a:bodyPr/>
        <a:lstStyle/>
        <a:p>
          <a:endParaRPr lang="ru-RU"/>
        </a:p>
      </dgm:t>
    </dgm:pt>
    <dgm:pt modelId="{9A75A2FD-1A3C-472D-A7CA-7C1794B6009A}">
      <dgm:prSet/>
      <dgm:spPr/>
      <dgm:t>
        <a:bodyPr/>
        <a:lstStyle/>
        <a:p>
          <a:pPr rtl="0"/>
          <a:r>
            <a:rPr lang="ru-RU" b="1" dirty="0" smtClean="0">
              <a:latin typeface="Arial"/>
              <a:cs typeface="Arial"/>
            </a:rPr>
            <a:t>умножение</a:t>
          </a:r>
          <a:endParaRPr lang="ru-RU" b="1" dirty="0">
            <a:latin typeface="Arial"/>
            <a:cs typeface="Arial"/>
          </a:endParaRPr>
        </a:p>
      </dgm:t>
    </dgm:pt>
    <dgm:pt modelId="{6D69D70E-6C15-4E3C-BD81-8C5F3C45030D}" type="parTrans" cxnId="{B4476E44-ABF7-4D32-8032-6EEC9CE4DFC9}">
      <dgm:prSet/>
      <dgm:spPr/>
      <dgm:t>
        <a:bodyPr/>
        <a:lstStyle/>
        <a:p>
          <a:endParaRPr lang="ru-RU"/>
        </a:p>
      </dgm:t>
    </dgm:pt>
    <dgm:pt modelId="{5CBD24BF-165D-4848-A3E2-2A80B9DC9DA0}" type="sibTrans" cxnId="{B4476E44-ABF7-4D32-8032-6EEC9CE4DFC9}">
      <dgm:prSet/>
      <dgm:spPr/>
      <dgm:t>
        <a:bodyPr/>
        <a:lstStyle/>
        <a:p>
          <a:endParaRPr lang="ru-RU"/>
        </a:p>
      </dgm:t>
    </dgm:pt>
    <dgm:pt modelId="{CDE0C282-0344-49D8-8269-95A56C6B890C}">
      <dgm:prSet phldrT="[Текст]"/>
      <dgm:spPr/>
      <dgm:t>
        <a:bodyPr/>
        <a:lstStyle/>
        <a:p>
          <a:pPr rtl="0"/>
          <a:r>
            <a:rPr lang="ru-RU" b="1" smtClean="0">
              <a:latin typeface="Arial"/>
              <a:cs typeface="Arial"/>
            </a:rPr>
            <a:t>сложение</a:t>
          </a:r>
          <a:endParaRPr lang="ru-RU" b="1" dirty="0"/>
        </a:p>
      </dgm:t>
    </dgm:pt>
    <dgm:pt modelId="{6FCE7B12-D38C-4294-830D-6C4544F57C53}" type="sibTrans" cxnId="{723E4672-1BF4-4BF7-B2EB-236EFC2D1550}">
      <dgm:prSet/>
      <dgm:spPr/>
      <dgm:t>
        <a:bodyPr/>
        <a:lstStyle/>
        <a:p>
          <a:endParaRPr lang="ru-RU"/>
        </a:p>
      </dgm:t>
    </dgm:pt>
    <dgm:pt modelId="{D348141D-33EB-43B2-B8E9-E0B84A56ED8B}" type="parTrans" cxnId="{723E4672-1BF4-4BF7-B2EB-236EFC2D1550}">
      <dgm:prSet/>
      <dgm:spPr/>
      <dgm:t>
        <a:bodyPr/>
        <a:lstStyle/>
        <a:p>
          <a:endParaRPr lang="ru-RU"/>
        </a:p>
      </dgm:t>
    </dgm:pt>
    <dgm:pt modelId="{B89E93D1-9FF9-4BCD-A9E6-29678138A973}">
      <dgm:prSet phldrT="[Текст]"/>
      <dgm:spPr/>
      <dgm:t>
        <a:bodyPr/>
        <a:lstStyle/>
        <a:p>
          <a:pPr rtl="0"/>
          <a:r>
            <a:rPr lang="ru-RU" b="1" dirty="0" smtClean="0">
              <a:latin typeface="Arial"/>
              <a:cs typeface="Arial"/>
            </a:rPr>
            <a:t>вычитание</a:t>
          </a:r>
          <a:endParaRPr lang="ru-RU" b="1" dirty="0"/>
        </a:p>
      </dgm:t>
    </dgm:pt>
    <dgm:pt modelId="{25CDC518-B049-4193-BFDF-A1F32F3313E0}" type="sibTrans" cxnId="{0197A30F-A619-4FA4-B54C-0905567BFAF1}">
      <dgm:prSet/>
      <dgm:spPr/>
      <dgm:t>
        <a:bodyPr/>
        <a:lstStyle/>
        <a:p>
          <a:endParaRPr lang="ru-RU"/>
        </a:p>
      </dgm:t>
    </dgm:pt>
    <dgm:pt modelId="{9B2E6C7B-904F-4A28-B275-4BB370DE3338}" type="parTrans" cxnId="{0197A30F-A619-4FA4-B54C-0905567BFAF1}">
      <dgm:prSet/>
      <dgm:spPr/>
      <dgm:t>
        <a:bodyPr/>
        <a:lstStyle/>
        <a:p>
          <a:endParaRPr lang="ru-RU"/>
        </a:p>
      </dgm:t>
    </dgm:pt>
    <dgm:pt modelId="{443E85F6-F0B4-4E9A-B3D6-B23D3B06EEAA}" type="pres">
      <dgm:prSet presAssocID="{F759395D-F6F8-46BD-9A85-04FB8A0AD8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35B0B9-0A41-46E0-BF4F-1A9F98BEEA53}" type="pres">
      <dgm:prSet presAssocID="{FED1FB9A-A31C-46A2-8A45-73A6867A831E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B539113-51D3-45EA-BE3D-77B77683C6BA}" type="pres">
      <dgm:prSet presAssocID="{FED1FB9A-A31C-46A2-8A45-73A6867A831E}" presName="rootComposite1" presStyleCnt="0"/>
      <dgm:spPr/>
      <dgm:t>
        <a:bodyPr/>
        <a:lstStyle/>
        <a:p>
          <a:endParaRPr lang="ru-RU"/>
        </a:p>
      </dgm:t>
    </dgm:pt>
    <dgm:pt modelId="{E506F5FF-DD35-451A-AE8E-5B6727E342F8}" type="pres">
      <dgm:prSet presAssocID="{FED1FB9A-A31C-46A2-8A45-73A6867A831E}" presName="rootText1" presStyleLbl="node0" presStyleIdx="0" presStyleCnt="1" custScaleX="309010" custScaleY="138808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66924B-3BE3-49AA-9B38-ADE4D8CA74CA}" type="pres">
      <dgm:prSet presAssocID="{FED1FB9A-A31C-46A2-8A45-73A6867A831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601A963-B849-4674-B1EA-BF75B6441A0F}" type="pres">
      <dgm:prSet presAssocID="{FED1FB9A-A31C-46A2-8A45-73A6867A831E}" presName="hierChild2" presStyleCnt="0"/>
      <dgm:spPr/>
      <dgm:t>
        <a:bodyPr/>
        <a:lstStyle/>
        <a:p>
          <a:endParaRPr lang="ru-RU"/>
        </a:p>
      </dgm:t>
    </dgm:pt>
    <dgm:pt modelId="{3BC20FB4-EE25-4563-A560-389231336906}" type="pres">
      <dgm:prSet presAssocID="{D348141D-33EB-43B2-B8E9-E0B84A56ED8B}" presName="Name37" presStyleLbl="parChTrans1D2" presStyleIdx="0" presStyleCnt="5"/>
      <dgm:spPr/>
      <dgm:t>
        <a:bodyPr/>
        <a:lstStyle/>
        <a:p>
          <a:endParaRPr lang="ru-RU"/>
        </a:p>
      </dgm:t>
    </dgm:pt>
    <dgm:pt modelId="{57F294F6-A9FD-4C04-A363-4FB6D89FAC8A}" type="pres">
      <dgm:prSet presAssocID="{CDE0C282-0344-49D8-8269-95A56C6B890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D863851-6EA1-4ACA-80F8-C128DF168924}" type="pres">
      <dgm:prSet presAssocID="{CDE0C282-0344-49D8-8269-95A56C6B890C}" presName="rootComposite" presStyleCnt="0"/>
      <dgm:spPr/>
      <dgm:t>
        <a:bodyPr/>
        <a:lstStyle/>
        <a:p>
          <a:endParaRPr lang="ru-RU"/>
        </a:p>
      </dgm:t>
    </dgm:pt>
    <dgm:pt modelId="{74503CCC-F497-4639-BC9C-CB2833C6AFDD}" type="pres">
      <dgm:prSet presAssocID="{CDE0C282-0344-49D8-8269-95A56C6B890C}" presName="rootText" presStyleLbl="node2" presStyleIdx="0" presStyleCnt="5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1C2ADD-138B-43F5-974C-8D4724299F66}" type="pres">
      <dgm:prSet presAssocID="{CDE0C282-0344-49D8-8269-95A56C6B890C}" presName="rootConnector" presStyleLbl="node2" presStyleIdx="0" presStyleCnt="5"/>
      <dgm:spPr/>
      <dgm:t>
        <a:bodyPr/>
        <a:lstStyle/>
        <a:p>
          <a:endParaRPr lang="ru-RU"/>
        </a:p>
      </dgm:t>
    </dgm:pt>
    <dgm:pt modelId="{C5A1A560-F59C-421A-AD76-E9EEB6F97D91}" type="pres">
      <dgm:prSet presAssocID="{CDE0C282-0344-49D8-8269-95A56C6B890C}" presName="hierChild4" presStyleCnt="0"/>
      <dgm:spPr/>
      <dgm:t>
        <a:bodyPr/>
        <a:lstStyle/>
        <a:p>
          <a:endParaRPr lang="ru-RU"/>
        </a:p>
      </dgm:t>
    </dgm:pt>
    <dgm:pt modelId="{768563E3-C04F-4E0C-87F5-B331C1E3081D}" type="pres">
      <dgm:prSet presAssocID="{CDE0C282-0344-49D8-8269-95A56C6B890C}" presName="hierChild5" presStyleCnt="0"/>
      <dgm:spPr/>
      <dgm:t>
        <a:bodyPr/>
        <a:lstStyle/>
        <a:p>
          <a:endParaRPr lang="ru-RU"/>
        </a:p>
      </dgm:t>
    </dgm:pt>
    <dgm:pt modelId="{A7F7FBE7-8248-4B0F-961B-E0BDCE8FD18E}" type="pres">
      <dgm:prSet presAssocID="{9B2E6C7B-904F-4A28-B275-4BB370DE3338}" presName="Name37" presStyleLbl="parChTrans1D2" presStyleIdx="1" presStyleCnt="5"/>
      <dgm:spPr/>
      <dgm:t>
        <a:bodyPr/>
        <a:lstStyle/>
        <a:p>
          <a:endParaRPr lang="ru-RU"/>
        </a:p>
      </dgm:t>
    </dgm:pt>
    <dgm:pt modelId="{87511317-AE4B-434F-9056-4E5295034392}" type="pres">
      <dgm:prSet presAssocID="{B89E93D1-9FF9-4BCD-A9E6-29678138A97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DE1159A-938A-4FF1-83DF-817A0AC74C76}" type="pres">
      <dgm:prSet presAssocID="{B89E93D1-9FF9-4BCD-A9E6-29678138A973}" presName="rootComposite" presStyleCnt="0"/>
      <dgm:spPr/>
      <dgm:t>
        <a:bodyPr/>
        <a:lstStyle/>
        <a:p>
          <a:endParaRPr lang="ru-RU"/>
        </a:p>
      </dgm:t>
    </dgm:pt>
    <dgm:pt modelId="{F82D424F-D9CF-44ED-98B4-D924618C9F87}" type="pres">
      <dgm:prSet presAssocID="{B89E93D1-9FF9-4BCD-A9E6-29678138A973}" presName="rootText" presStyleLbl="node2" presStyleIdx="1" presStyleCnt="5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01A92B-AE2D-4880-8B03-C5CB953058B6}" type="pres">
      <dgm:prSet presAssocID="{B89E93D1-9FF9-4BCD-A9E6-29678138A973}" presName="rootConnector" presStyleLbl="node2" presStyleIdx="1" presStyleCnt="5"/>
      <dgm:spPr/>
      <dgm:t>
        <a:bodyPr/>
        <a:lstStyle/>
        <a:p>
          <a:endParaRPr lang="ru-RU"/>
        </a:p>
      </dgm:t>
    </dgm:pt>
    <dgm:pt modelId="{8FFCC694-8951-44E0-84C5-71D51FCA0632}" type="pres">
      <dgm:prSet presAssocID="{B89E93D1-9FF9-4BCD-A9E6-29678138A973}" presName="hierChild4" presStyleCnt="0"/>
      <dgm:spPr/>
      <dgm:t>
        <a:bodyPr/>
        <a:lstStyle/>
        <a:p>
          <a:endParaRPr lang="ru-RU"/>
        </a:p>
      </dgm:t>
    </dgm:pt>
    <dgm:pt modelId="{D4A0D665-E80F-4F98-A063-F245F244479F}" type="pres">
      <dgm:prSet presAssocID="{B89E93D1-9FF9-4BCD-A9E6-29678138A973}" presName="hierChild5" presStyleCnt="0"/>
      <dgm:spPr/>
      <dgm:t>
        <a:bodyPr/>
        <a:lstStyle/>
        <a:p>
          <a:endParaRPr lang="ru-RU"/>
        </a:p>
      </dgm:t>
    </dgm:pt>
    <dgm:pt modelId="{C783EBD6-22A6-4954-9BBA-FE990E8D34CA}" type="pres">
      <dgm:prSet presAssocID="{425A7360-39D4-49EF-AF8A-E03268E58B53}" presName="Name37" presStyleLbl="parChTrans1D2" presStyleIdx="2" presStyleCnt="5"/>
      <dgm:spPr/>
      <dgm:t>
        <a:bodyPr/>
        <a:lstStyle/>
        <a:p>
          <a:endParaRPr lang="ru-RU"/>
        </a:p>
      </dgm:t>
    </dgm:pt>
    <dgm:pt modelId="{D06B4650-ADE3-4BEC-9BE8-344B4DFFD151}" type="pres">
      <dgm:prSet presAssocID="{45792865-AF59-413D-83F0-5CD93CB897C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EEA387C-AD44-4063-A1B1-3E3A86A5E14A}" type="pres">
      <dgm:prSet presAssocID="{45792865-AF59-413D-83F0-5CD93CB897C7}" presName="rootComposite" presStyleCnt="0"/>
      <dgm:spPr/>
      <dgm:t>
        <a:bodyPr/>
        <a:lstStyle/>
        <a:p>
          <a:endParaRPr lang="ru-RU"/>
        </a:p>
      </dgm:t>
    </dgm:pt>
    <dgm:pt modelId="{72AF53D0-37C6-43CB-A60B-23821BB9C599}" type="pres">
      <dgm:prSet presAssocID="{45792865-AF59-413D-83F0-5CD93CB897C7}" presName="rootText" presStyleLbl="node2" presStyleIdx="2" presStyleCnt="5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BBA5A3-AF4E-4B9C-B823-0DCD325A6159}" type="pres">
      <dgm:prSet presAssocID="{45792865-AF59-413D-83F0-5CD93CB897C7}" presName="rootConnector" presStyleLbl="node2" presStyleIdx="2" presStyleCnt="5"/>
      <dgm:spPr/>
      <dgm:t>
        <a:bodyPr/>
        <a:lstStyle/>
        <a:p>
          <a:endParaRPr lang="ru-RU"/>
        </a:p>
      </dgm:t>
    </dgm:pt>
    <dgm:pt modelId="{1D00F082-A1B8-41D8-9106-ACDE9E0AF0F3}" type="pres">
      <dgm:prSet presAssocID="{45792865-AF59-413D-83F0-5CD93CB897C7}" presName="hierChild4" presStyleCnt="0"/>
      <dgm:spPr/>
      <dgm:t>
        <a:bodyPr/>
        <a:lstStyle/>
        <a:p>
          <a:endParaRPr lang="ru-RU"/>
        </a:p>
      </dgm:t>
    </dgm:pt>
    <dgm:pt modelId="{0E04A3FA-55BF-4495-A1EF-3C4998A828A4}" type="pres">
      <dgm:prSet presAssocID="{45792865-AF59-413D-83F0-5CD93CB897C7}" presName="hierChild5" presStyleCnt="0"/>
      <dgm:spPr/>
      <dgm:t>
        <a:bodyPr/>
        <a:lstStyle/>
        <a:p>
          <a:endParaRPr lang="ru-RU"/>
        </a:p>
      </dgm:t>
    </dgm:pt>
    <dgm:pt modelId="{91F81989-D2DB-4DEC-8815-3F645EB69C30}" type="pres">
      <dgm:prSet presAssocID="{42F6FBAC-E1A8-4EA4-BED2-E45EA08DA96C}" presName="Name37" presStyleLbl="parChTrans1D2" presStyleIdx="3" presStyleCnt="5"/>
      <dgm:spPr/>
      <dgm:t>
        <a:bodyPr/>
        <a:lstStyle/>
        <a:p>
          <a:endParaRPr lang="ru-RU"/>
        </a:p>
      </dgm:t>
    </dgm:pt>
    <dgm:pt modelId="{76E5B77C-2D04-4052-9CF7-E27FD1FD20A8}" type="pres">
      <dgm:prSet presAssocID="{A14A7106-2447-4EC0-93F5-6D9359F8A8E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3DE85DF-CFBC-4562-95E1-955B92137E4A}" type="pres">
      <dgm:prSet presAssocID="{A14A7106-2447-4EC0-93F5-6D9359F8A8E8}" presName="rootComposite" presStyleCnt="0"/>
      <dgm:spPr/>
      <dgm:t>
        <a:bodyPr/>
        <a:lstStyle/>
        <a:p>
          <a:endParaRPr lang="ru-RU"/>
        </a:p>
      </dgm:t>
    </dgm:pt>
    <dgm:pt modelId="{A3D1458E-95E1-418C-9F11-0D66C41D31BE}" type="pres">
      <dgm:prSet presAssocID="{A14A7106-2447-4EC0-93F5-6D9359F8A8E8}" presName="rootText" presStyleLbl="node2" presStyleIdx="3" presStyleCnt="5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AD5AA5-B5FF-46DE-857F-25DC0C80B2B2}" type="pres">
      <dgm:prSet presAssocID="{A14A7106-2447-4EC0-93F5-6D9359F8A8E8}" presName="rootConnector" presStyleLbl="node2" presStyleIdx="3" presStyleCnt="5"/>
      <dgm:spPr/>
      <dgm:t>
        <a:bodyPr/>
        <a:lstStyle/>
        <a:p>
          <a:endParaRPr lang="ru-RU"/>
        </a:p>
      </dgm:t>
    </dgm:pt>
    <dgm:pt modelId="{09C6C0F1-C9C4-421E-9BBA-070ADDDA0FC8}" type="pres">
      <dgm:prSet presAssocID="{A14A7106-2447-4EC0-93F5-6D9359F8A8E8}" presName="hierChild4" presStyleCnt="0"/>
      <dgm:spPr/>
      <dgm:t>
        <a:bodyPr/>
        <a:lstStyle/>
        <a:p>
          <a:endParaRPr lang="ru-RU"/>
        </a:p>
      </dgm:t>
    </dgm:pt>
    <dgm:pt modelId="{B0F41B71-8CEE-42BB-A938-A501B1F3940D}" type="pres">
      <dgm:prSet presAssocID="{A14A7106-2447-4EC0-93F5-6D9359F8A8E8}" presName="hierChild5" presStyleCnt="0"/>
      <dgm:spPr/>
      <dgm:t>
        <a:bodyPr/>
        <a:lstStyle/>
        <a:p>
          <a:endParaRPr lang="ru-RU"/>
        </a:p>
      </dgm:t>
    </dgm:pt>
    <dgm:pt modelId="{0E2CB97E-C63D-4DBB-A555-18A62DB6E081}" type="pres">
      <dgm:prSet presAssocID="{6D69D70E-6C15-4E3C-BD81-8C5F3C45030D}" presName="Name37" presStyleLbl="parChTrans1D2" presStyleIdx="4" presStyleCnt="5"/>
      <dgm:spPr/>
      <dgm:t>
        <a:bodyPr/>
        <a:lstStyle/>
        <a:p>
          <a:endParaRPr lang="ru-RU"/>
        </a:p>
      </dgm:t>
    </dgm:pt>
    <dgm:pt modelId="{590758A7-4929-4EFB-91B8-72B916D6A723}" type="pres">
      <dgm:prSet presAssocID="{9A75A2FD-1A3C-472D-A7CA-7C1794B6009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4D7F22-4ACC-48BE-A266-89E99627A6D6}" type="pres">
      <dgm:prSet presAssocID="{9A75A2FD-1A3C-472D-A7CA-7C1794B6009A}" presName="rootComposite" presStyleCnt="0"/>
      <dgm:spPr/>
      <dgm:t>
        <a:bodyPr/>
        <a:lstStyle/>
        <a:p>
          <a:endParaRPr lang="ru-RU"/>
        </a:p>
      </dgm:t>
    </dgm:pt>
    <dgm:pt modelId="{493BF077-39FF-46C4-8EB3-3471C273556A}" type="pres">
      <dgm:prSet presAssocID="{9A75A2FD-1A3C-472D-A7CA-7C1794B6009A}" presName="rootText" presStyleLbl="node2" presStyleIdx="4" presStyleCnt="5" custLinFactY="-35699" custLinFactNeighborX="-1178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C21EAF-EDA9-41D9-ADB0-8436DF081BD2}" type="pres">
      <dgm:prSet presAssocID="{9A75A2FD-1A3C-472D-A7CA-7C1794B6009A}" presName="rootConnector" presStyleLbl="node2" presStyleIdx="4" presStyleCnt="5"/>
      <dgm:spPr/>
      <dgm:t>
        <a:bodyPr/>
        <a:lstStyle/>
        <a:p>
          <a:endParaRPr lang="ru-RU"/>
        </a:p>
      </dgm:t>
    </dgm:pt>
    <dgm:pt modelId="{DDF155E4-3A4F-4C4F-82ED-5CA689851AE3}" type="pres">
      <dgm:prSet presAssocID="{9A75A2FD-1A3C-472D-A7CA-7C1794B6009A}" presName="hierChild4" presStyleCnt="0"/>
      <dgm:spPr/>
      <dgm:t>
        <a:bodyPr/>
        <a:lstStyle/>
        <a:p>
          <a:endParaRPr lang="ru-RU"/>
        </a:p>
      </dgm:t>
    </dgm:pt>
    <dgm:pt modelId="{845E2962-67C0-49A6-AFAF-D9DAAB1E7554}" type="pres">
      <dgm:prSet presAssocID="{9A75A2FD-1A3C-472D-A7CA-7C1794B6009A}" presName="hierChild5" presStyleCnt="0"/>
      <dgm:spPr/>
      <dgm:t>
        <a:bodyPr/>
        <a:lstStyle/>
        <a:p>
          <a:endParaRPr lang="ru-RU"/>
        </a:p>
      </dgm:t>
    </dgm:pt>
    <dgm:pt modelId="{B4A9B86A-5347-4109-935D-3A8C93AB9001}" type="pres">
      <dgm:prSet presAssocID="{FED1FB9A-A31C-46A2-8A45-73A6867A831E}" presName="hierChild3" presStyleCnt="0"/>
      <dgm:spPr/>
      <dgm:t>
        <a:bodyPr/>
        <a:lstStyle/>
        <a:p>
          <a:endParaRPr lang="ru-RU"/>
        </a:p>
      </dgm:t>
    </dgm:pt>
  </dgm:ptLst>
  <dgm:cxnLst>
    <dgm:cxn modelId="{AD97D0A6-DB73-40F0-A245-32F966AAD7D8}" type="presOf" srcId="{9A75A2FD-1A3C-472D-A7CA-7C1794B6009A}" destId="{D9C21EAF-EDA9-41D9-ADB0-8436DF081BD2}" srcOrd="1" destOrd="0" presId="urn:microsoft.com/office/officeart/2005/8/layout/orgChart1"/>
    <dgm:cxn modelId="{2C417D32-0E4A-4C87-839F-BDBD8F06BF13}" type="presOf" srcId="{CDE0C282-0344-49D8-8269-95A56C6B890C}" destId="{74503CCC-F497-4639-BC9C-CB2833C6AFDD}" srcOrd="0" destOrd="0" presId="urn:microsoft.com/office/officeart/2005/8/layout/orgChart1"/>
    <dgm:cxn modelId="{0197A30F-A619-4FA4-B54C-0905567BFAF1}" srcId="{FED1FB9A-A31C-46A2-8A45-73A6867A831E}" destId="{B89E93D1-9FF9-4BCD-A9E6-29678138A973}" srcOrd="1" destOrd="0" parTransId="{9B2E6C7B-904F-4A28-B275-4BB370DE3338}" sibTransId="{25CDC518-B049-4193-BFDF-A1F32F3313E0}"/>
    <dgm:cxn modelId="{94FAC637-3998-4777-84C9-ABE8997C0B16}" type="presOf" srcId="{45792865-AF59-413D-83F0-5CD93CB897C7}" destId="{72AF53D0-37C6-43CB-A60B-23821BB9C599}" srcOrd="0" destOrd="0" presId="urn:microsoft.com/office/officeart/2005/8/layout/orgChart1"/>
    <dgm:cxn modelId="{C427605A-0850-45CE-A221-8A671405500E}" srcId="{F759395D-F6F8-46BD-9A85-04FB8A0AD8EE}" destId="{FED1FB9A-A31C-46A2-8A45-73A6867A831E}" srcOrd="0" destOrd="0" parTransId="{46AF8486-2BC7-44C2-9FCC-194A0617D028}" sibTransId="{EB53A872-3FBA-499F-98BC-A8E6544DA2ED}"/>
    <dgm:cxn modelId="{05F65AE4-146E-44DE-9963-3FA05F731E42}" srcId="{FED1FB9A-A31C-46A2-8A45-73A6867A831E}" destId="{45792865-AF59-413D-83F0-5CD93CB897C7}" srcOrd="2" destOrd="0" parTransId="{425A7360-39D4-49EF-AF8A-E03268E58B53}" sibTransId="{1CE28DC3-D8B3-4179-B61B-27F7DA357C79}"/>
    <dgm:cxn modelId="{2CB601D2-6D56-4ADD-B4F4-78BFA7917A67}" type="presOf" srcId="{45792865-AF59-413D-83F0-5CD93CB897C7}" destId="{1FBBA5A3-AF4E-4B9C-B823-0DCD325A6159}" srcOrd="1" destOrd="0" presId="urn:microsoft.com/office/officeart/2005/8/layout/orgChart1"/>
    <dgm:cxn modelId="{2AA3A435-E6B9-431F-BA2F-2E9AFCAFBEF3}" type="presOf" srcId="{B89E93D1-9FF9-4BCD-A9E6-29678138A973}" destId="{F82D424F-D9CF-44ED-98B4-D924618C9F87}" srcOrd="0" destOrd="0" presId="urn:microsoft.com/office/officeart/2005/8/layout/orgChart1"/>
    <dgm:cxn modelId="{4C2DF588-AB79-471E-BA68-6442BF24C541}" type="presOf" srcId="{F759395D-F6F8-46BD-9A85-04FB8A0AD8EE}" destId="{443E85F6-F0B4-4E9A-B3D6-B23D3B06EEAA}" srcOrd="0" destOrd="0" presId="urn:microsoft.com/office/officeart/2005/8/layout/orgChart1"/>
    <dgm:cxn modelId="{9C6AF9FF-1A60-430C-8E3C-17B7448DA603}" type="presOf" srcId="{425A7360-39D4-49EF-AF8A-E03268E58B53}" destId="{C783EBD6-22A6-4954-9BBA-FE990E8D34CA}" srcOrd="0" destOrd="0" presId="urn:microsoft.com/office/officeart/2005/8/layout/orgChart1"/>
    <dgm:cxn modelId="{826FCFE3-844E-4C44-AF39-BB490E5E756A}" srcId="{FED1FB9A-A31C-46A2-8A45-73A6867A831E}" destId="{A14A7106-2447-4EC0-93F5-6D9359F8A8E8}" srcOrd="3" destOrd="0" parTransId="{42F6FBAC-E1A8-4EA4-BED2-E45EA08DA96C}" sibTransId="{70364FED-E6FD-4177-BA38-991E7EF96798}"/>
    <dgm:cxn modelId="{70D3290F-3480-48C7-8997-518C56662B23}" type="presOf" srcId="{A14A7106-2447-4EC0-93F5-6D9359F8A8E8}" destId="{BCAD5AA5-B5FF-46DE-857F-25DC0C80B2B2}" srcOrd="1" destOrd="0" presId="urn:microsoft.com/office/officeart/2005/8/layout/orgChart1"/>
    <dgm:cxn modelId="{82982BC8-628C-4A21-9F43-666298AEEC0A}" type="presOf" srcId="{D348141D-33EB-43B2-B8E9-E0B84A56ED8B}" destId="{3BC20FB4-EE25-4563-A560-389231336906}" srcOrd="0" destOrd="0" presId="urn:microsoft.com/office/officeart/2005/8/layout/orgChart1"/>
    <dgm:cxn modelId="{3112D197-4125-48AE-B9B4-E2E540C77107}" type="presOf" srcId="{CDE0C282-0344-49D8-8269-95A56C6B890C}" destId="{A21C2ADD-138B-43F5-974C-8D4724299F66}" srcOrd="1" destOrd="0" presId="urn:microsoft.com/office/officeart/2005/8/layout/orgChart1"/>
    <dgm:cxn modelId="{5C5F5398-092A-4770-BA11-BC6E4C3429EA}" type="presOf" srcId="{9B2E6C7B-904F-4A28-B275-4BB370DE3338}" destId="{A7F7FBE7-8248-4B0F-961B-E0BDCE8FD18E}" srcOrd="0" destOrd="0" presId="urn:microsoft.com/office/officeart/2005/8/layout/orgChart1"/>
    <dgm:cxn modelId="{C3CF842C-3A0F-4E8B-A883-BB0D916ABEC8}" type="presOf" srcId="{A14A7106-2447-4EC0-93F5-6D9359F8A8E8}" destId="{A3D1458E-95E1-418C-9F11-0D66C41D31BE}" srcOrd="0" destOrd="0" presId="urn:microsoft.com/office/officeart/2005/8/layout/orgChart1"/>
    <dgm:cxn modelId="{B4476E44-ABF7-4D32-8032-6EEC9CE4DFC9}" srcId="{FED1FB9A-A31C-46A2-8A45-73A6867A831E}" destId="{9A75A2FD-1A3C-472D-A7CA-7C1794B6009A}" srcOrd="4" destOrd="0" parTransId="{6D69D70E-6C15-4E3C-BD81-8C5F3C45030D}" sibTransId="{5CBD24BF-165D-4848-A3E2-2A80B9DC9DA0}"/>
    <dgm:cxn modelId="{EAEF0253-18C3-4627-9481-4A38279360B9}" type="presOf" srcId="{9A75A2FD-1A3C-472D-A7CA-7C1794B6009A}" destId="{493BF077-39FF-46C4-8EB3-3471C273556A}" srcOrd="0" destOrd="0" presId="urn:microsoft.com/office/officeart/2005/8/layout/orgChart1"/>
    <dgm:cxn modelId="{8AA88252-563F-4F40-9BA4-EDEB28EDCD3D}" type="presOf" srcId="{FED1FB9A-A31C-46A2-8A45-73A6867A831E}" destId="{E506F5FF-DD35-451A-AE8E-5B6727E342F8}" srcOrd="0" destOrd="0" presId="urn:microsoft.com/office/officeart/2005/8/layout/orgChart1"/>
    <dgm:cxn modelId="{723E4672-1BF4-4BF7-B2EB-236EFC2D1550}" srcId="{FED1FB9A-A31C-46A2-8A45-73A6867A831E}" destId="{CDE0C282-0344-49D8-8269-95A56C6B890C}" srcOrd="0" destOrd="0" parTransId="{D348141D-33EB-43B2-B8E9-E0B84A56ED8B}" sibTransId="{6FCE7B12-D38C-4294-830D-6C4544F57C53}"/>
    <dgm:cxn modelId="{49D3E1D1-F586-4021-912B-22C117A77E1C}" type="presOf" srcId="{6D69D70E-6C15-4E3C-BD81-8C5F3C45030D}" destId="{0E2CB97E-C63D-4DBB-A555-18A62DB6E081}" srcOrd="0" destOrd="0" presId="urn:microsoft.com/office/officeart/2005/8/layout/orgChart1"/>
    <dgm:cxn modelId="{F1DE3C9B-7ABF-48E3-A841-0FED79E58E7A}" type="presOf" srcId="{FED1FB9A-A31C-46A2-8A45-73A6867A831E}" destId="{9F66924B-3BE3-49AA-9B38-ADE4D8CA74CA}" srcOrd="1" destOrd="0" presId="urn:microsoft.com/office/officeart/2005/8/layout/orgChart1"/>
    <dgm:cxn modelId="{E6D05768-32D6-40D5-92A3-7E96D95FAD7B}" type="presOf" srcId="{B89E93D1-9FF9-4BCD-A9E6-29678138A973}" destId="{D101A92B-AE2D-4880-8B03-C5CB953058B6}" srcOrd="1" destOrd="0" presId="urn:microsoft.com/office/officeart/2005/8/layout/orgChart1"/>
    <dgm:cxn modelId="{A112788F-C5E8-49A3-9DA0-9B3F1AEA188B}" type="presOf" srcId="{42F6FBAC-E1A8-4EA4-BED2-E45EA08DA96C}" destId="{91F81989-D2DB-4DEC-8815-3F645EB69C30}" srcOrd="0" destOrd="0" presId="urn:microsoft.com/office/officeart/2005/8/layout/orgChart1"/>
    <dgm:cxn modelId="{7E58E9FF-EA82-4425-B639-1AE105C8BCE9}" type="presParOf" srcId="{443E85F6-F0B4-4E9A-B3D6-B23D3B06EEAA}" destId="{8235B0B9-0A41-46E0-BF4F-1A9F98BEEA53}" srcOrd="0" destOrd="0" presId="urn:microsoft.com/office/officeart/2005/8/layout/orgChart1"/>
    <dgm:cxn modelId="{5A027DEF-32B6-4B97-97F7-7D77E971F34E}" type="presParOf" srcId="{8235B0B9-0A41-46E0-BF4F-1A9F98BEEA53}" destId="{1B539113-51D3-45EA-BE3D-77B77683C6BA}" srcOrd="0" destOrd="0" presId="urn:microsoft.com/office/officeart/2005/8/layout/orgChart1"/>
    <dgm:cxn modelId="{49FE51C1-8CA3-4269-A648-24656D0600FD}" type="presParOf" srcId="{1B539113-51D3-45EA-BE3D-77B77683C6BA}" destId="{E506F5FF-DD35-451A-AE8E-5B6727E342F8}" srcOrd="0" destOrd="0" presId="urn:microsoft.com/office/officeart/2005/8/layout/orgChart1"/>
    <dgm:cxn modelId="{866EC17E-212E-4110-A67E-B51FD671C2C3}" type="presParOf" srcId="{1B539113-51D3-45EA-BE3D-77B77683C6BA}" destId="{9F66924B-3BE3-49AA-9B38-ADE4D8CA74CA}" srcOrd="1" destOrd="0" presId="urn:microsoft.com/office/officeart/2005/8/layout/orgChart1"/>
    <dgm:cxn modelId="{82A7814C-49DB-4E93-9693-C399DEDC7126}" type="presParOf" srcId="{8235B0B9-0A41-46E0-BF4F-1A9F98BEEA53}" destId="{D601A963-B849-4674-B1EA-BF75B6441A0F}" srcOrd="1" destOrd="0" presId="urn:microsoft.com/office/officeart/2005/8/layout/orgChart1"/>
    <dgm:cxn modelId="{382B45B9-64F5-46F5-AE21-787049357361}" type="presParOf" srcId="{D601A963-B849-4674-B1EA-BF75B6441A0F}" destId="{3BC20FB4-EE25-4563-A560-389231336906}" srcOrd="0" destOrd="0" presId="urn:microsoft.com/office/officeart/2005/8/layout/orgChart1"/>
    <dgm:cxn modelId="{AB4E64E3-3E79-4D67-BAD0-FD2DD7AC0AF6}" type="presParOf" srcId="{D601A963-B849-4674-B1EA-BF75B6441A0F}" destId="{57F294F6-A9FD-4C04-A363-4FB6D89FAC8A}" srcOrd="1" destOrd="0" presId="urn:microsoft.com/office/officeart/2005/8/layout/orgChart1"/>
    <dgm:cxn modelId="{39AC16AA-1702-4D1A-85BD-EF2FC2D24073}" type="presParOf" srcId="{57F294F6-A9FD-4C04-A363-4FB6D89FAC8A}" destId="{FD863851-6EA1-4ACA-80F8-C128DF168924}" srcOrd="0" destOrd="0" presId="urn:microsoft.com/office/officeart/2005/8/layout/orgChart1"/>
    <dgm:cxn modelId="{72ECF05C-99D4-4027-8541-1F9FEA23A92D}" type="presParOf" srcId="{FD863851-6EA1-4ACA-80F8-C128DF168924}" destId="{74503CCC-F497-4639-BC9C-CB2833C6AFDD}" srcOrd="0" destOrd="0" presId="urn:microsoft.com/office/officeart/2005/8/layout/orgChart1"/>
    <dgm:cxn modelId="{AFD9852F-4AA7-4A9E-87E4-B8C836EB8981}" type="presParOf" srcId="{FD863851-6EA1-4ACA-80F8-C128DF168924}" destId="{A21C2ADD-138B-43F5-974C-8D4724299F66}" srcOrd="1" destOrd="0" presId="urn:microsoft.com/office/officeart/2005/8/layout/orgChart1"/>
    <dgm:cxn modelId="{5434348E-F529-4571-94E3-E2A0E47ED6FF}" type="presParOf" srcId="{57F294F6-A9FD-4C04-A363-4FB6D89FAC8A}" destId="{C5A1A560-F59C-421A-AD76-E9EEB6F97D91}" srcOrd="1" destOrd="0" presId="urn:microsoft.com/office/officeart/2005/8/layout/orgChart1"/>
    <dgm:cxn modelId="{0CC310AF-335E-45B3-8849-56F3F4DD4D58}" type="presParOf" srcId="{57F294F6-A9FD-4C04-A363-4FB6D89FAC8A}" destId="{768563E3-C04F-4E0C-87F5-B331C1E3081D}" srcOrd="2" destOrd="0" presId="urn:microsoft.com/office/officeart/2005/8/layout/orgChart1"/>
    <dgm:cxn modelId="{A859D11F-4D43-4127-8903-7224AEDF818F}" type="presParOf" srcId="{D601A963-B849-4674-B1EA-BF75B6441A0F}" destId="{A7F7FBE7-8248-4B0F-961B-E0BDCE8FD18E}" srcOrd="2" destOrd="0" presId="urn:microsoft.com/office/officeart/2005/8/layout/orgChart1"/>
    <dgm:cxn modelId="{D284893B-02FE-4276-981E-D88B6716931E}" type="presParOf" srcId="{D601A963-B849-4674-B1EA-BF75B6441A0F}" destId="{87511317-AE4B-434F-9056-4E5295034392}" srcOrd="3" destOrd="0" presId="urn:microsoft.com/office/officeart/2005/8/layout/orgChart1"/>
    <dgm:cxn modelId="{87D11CA4-AACD-4632-B46D-95FEE2E9C21D}" type="presParOf" srcId="{87511317-AE4B-434F-9056-4E5295034392}" destId="{BDE1159A-938A-4FF1-83DF-817A0AC74C76}" srcOrd="0" destOrd="0" presId="urn:microsoft.com/office/officeart/2005/8/layout/orgChart1"/>
    <dgm:cxn modelId="{31679BAB-520C-4248-9ADF-07D35BAF2782}" type="presParOf" srcId="{BDE1159A-938A-4FF1-83DF-817A0AC74C76}" destId="{F82D424F-D9CF-44ED-98B4-D924618C9F87}" srcOrd="0" destOrd="0" presId="urn:microsoft.com/office/officeart/2005/8/layout/orgChart1"/>
    <dgm:cxn modelId="{CE103EF9-55F3-4875-A336-26BD8B8BD47E}" type="presParOf" srcId="{BDE1159A-938A-4FF1-83DF-817A0AC74C76}" destId="{D101A92B-AE2D-4880-8B03-C5CB953058B6}" srcOrd="1" destOrd="0" presId="urn:microsoft.com/office/officeart/2005/8/layout/orgChart1"/>
    <dgm:cxn modelId="{9C09D3A1-29BD-4E13-B87E-F3C3EA8AD762}" type="presParOf" srcId="{87511317-AE4B-434F-9056-4E5295034392}" destId="{8FFCC694-8951-44E0-84C5-71D51FCA0632}" srcOrd="1" destOrd="0" presId="urn:microsoft.com/office/officeart/2005/8/layout/orgChart1"/>
    <dgm:cxn modelId="{1080A4D0-791A-4C8F-BA15-6C1B2CB1A202}" type="presParOf" srcId="{87511317-AE4B-434F-9056-4E5295034392}" destId="{D4A0D665-E80F-4F98-A063-F245F244479F}" srcOrd="2" destOrd="0" presId="urn:microsoft.com/office/officeart/2005/8/layout/orgChart1"/>
    <dgm:cxn modelId="{29517081-AEE7-44E7-9521-34D21752D4A7}" type="presParOf" srcId="{D601A963-B849-4674-B1EA-BF75B6441A0F}" destId="{C783EBD6-22A6-4954-9BBA-FE990E8D34CA}" srcOrd="4" destOrd="0" presId="urn:microsoft.com/office/officeart/2005/8/layout/orgChart1"/>
    <dgm:cxn modelId="{1FCE47CE-B08C-4C24-BBAB-9F9B6850A0E2}" type="presParOf" srcId="{D601A963-B849-4674-B1EA-BF75B6441A0F}" destId="{D06B4650-ADE3-4BEC-9BE8-344B4DFFD151}" srcOrd="5" destOrd="0" presId="urn:microsoft.com/office/officeart/2005/8/layout/orgChart1"/>
    <dgm:cxn modelId="{A8F82EDB-6D02-4C7D-98B3-35D710A098E0}" type="presParOf" srcId="{D06B4650-ADE3-4BEC-9BE8-344B4DFFD151}" destId="{4EEA387C-AD44-4063-A1B1-3E3A86A5E14A}" srcOrd="0" destOrd="0" presId="urn:microsoft.com/office/officeart/2005/8/layout/orgChart1"/>
    <dgm:cxn modelId="{E5929959-4AE6-4846-B6DD-DC1E7ABF0B95}" type="presParOf" srcId="{4EEA387C-AD44-4063-A1B1-3E3A86A5E14A}" destId="{72AF53D0-37C6-43CB-A60B-23821BB9C599}" srcOrd="0" destOrd="0" presId="urn:microsoft.com/office/officeart/2005/8/layout/orgChart1"/>
    <dgm:cxn modelId="{36E0F6B8-14F8-43DF-8349-378AEB6FE51A}" type="presParOf" srcId="{4EEA387C-AD44-4063-A1B1-3E3A86A5E14A}" destId="{1FBBA5A3-AF4E-4B9C-B823-0DCD325A6159}" srcOrd="1" destOrd="0" presId="urn:microsoft.com/office/officeart/2005/8/layout/orgChart1"/>
    <dgm:cxn modelId="{327B1069-2690-42FF-BD85-DD3BD27A0BA9}" type="presParOf" srcId="{D06B4650-ADE3-4BEC-9BE8-344B4DFFD151}" destId="{1D00F082-A1B8-41D8-9106-ACDE9E0AF0F3}" srcOrd="1" destOrd="0" presId="urn:microsoft.com/office/officeart/2005/8/layout/orgChart1"/>
    <dgm:cxn modelId="{4E292A36-3467-499F-8209-F3FC5B68566A}" type="presParOf" srcId="{D06B4650-ADE3-4BEC-9BE8-344B4DFFD151}" destId="{0E04A3FA-55BF-4495-A1EF-3C4998A828A4}" srcOrd="2" destOrd="0" presId="urn:microsoft.com/office/officeart/2005/8/layout/orgChart1"/>
    <dgm:cxn modelId="{DF7E7A02-D686-4775-90E8-07457917722A}" type="presParOf" srcId="{D601A963-B849-4674-B1EA-BF75B6441A0F}" destId="{91F81989-D2DB-4DEC-8815-3F645EB69C30}" srcOrd="6" destOrd="0" presId="urn:microsoft.com/office/officeart/2005/8/layout/orgChart1"/>
    <dgm:cxn modelId="{53B915CA-4994-4CB1-B8E7-EC6F1C793D64}" type="presParOf" srcId="{D601A963-B849-4674-B1EA-BF75B6441A0F}" destId="{76E5B77C-2D04-4052-9CF7-E27FD1FD20A8}" srcOrd="7" destOrd="0" presId="urn:microsoft.com/office/officeart/2005/8/layout/orgChart1"/>
    <dgm:cxn modelId="{D5EBC33C-E877-4590-971A-DFD05DA7FA1E}" type="presParOf" srcId="{76E5B77C-2D04-4052-9CF7-E27FD1FD20A8}" destId="{E3DE85DF-CFBC-4562-95E1-955B92137E4A}" srcOrd="0" destOrd="0" presId="urn:microsoft.com/office/officeart/2005/8/layout/orgChart1"/>
    <dgm:cxn modelId="{EDCFF4D1-19EC-403A-BBB4-7F48B790119B}" type="presParOf" srcId="{E3DE85DF-CFBC-4562-95E1-955B92137E4A}" destId="{A3D1458E-95E1-418C-9F11-0D66C41D31BE}" srcOrd="0" destOrd="0" presId="urn:microsoft.com/office/officeart/2005/8/layout/orgChart1"/>
    <dgm:cxn modelId="{842F8507-70E8-42A4-8A4E-ED69592EC2B6}" type="presParOf" srcId="{E3DE85DF-CFBC-4562-95E1-955B92137E4A}" destId="{BCAD5AA5-B5FF-46DE-857F-25DC0C80B2B2}" srcOrd="1" destOrd="0" presId="urn:microsoft.com/office/officeart/2005/8/layout/orgChart1"/>
    <dgm:cxn modelId="{C01AEECE-82D3-4201-9494-06088344249A}" type="presParOf" srcId="{76E5B77C-2D04-4052-9CF7-E27FD1FD20A8}" destId="{09C6C0F1-C9C4-421E-9BBA-070ADDDA0FC8}" srcOrd="1" destOrd="0" presId="urn:microsoft.com/office/officeart/2005/8/layout/orgChart1"/>
    <dgm:cxn modelId="{8A9B61BD-5C27-4831-9DA1-BB92135F1044}" type="presParOf" srcId="{76E5B77C-2D04-4052-9CF7-E27FD1FD20A8}" destId="{B0F41B71-8CEE-42BB-A938-A501B1F3940D}" srcOrd="2" destOrd="0" presId="urn:microsoft.com/office/officeart/2005/8/layout/orgChart1"/>
    <dgm:cxn modelId="{4B1FF310-E214-4C33-928A-A2D973602072}" type="presParOf" srcId="{D601A963-B849-4674-B1EA-BF75B6441A0F}" destId="{0E2CB97E-C63D-4DBB-A555-18A62DB6E081}" srcOrd="8" destOrd="0" presId="urn:microsoft.com/office/officeart/2005/8/layout/orgChart1"/>
    <dgm:cxn modelId="{00B88BA0-7124-4D59-A10B-D7FC09FAC892}" type="presParOf" srcId="{D601A963-B849-4674-B1EA-BF75B6441A0F}" destId="{590758A7-4929-4EFB-91B8-72B916D6A723}" srcOrd="9" destOrd="0" presId="urn:microsoft.com/office/officeart/2005/8/layout/orgChart1"/>
    <dgm:cxn modelId="{956C178D-2BB7-4563-A79A-DD7F6705BBB8}" type="presParOf" srcId="{590758A7-4929-4EFB-91B8-72B916D6A723}" destId="{E14D7F22-4ACC-48BE-A266-89E99627A6D6}" srcOrd="0" destOrd="0" presId="urn:microsoft.com/office/officeart/2005/8/layout/orgChart1"/>
    <dgm:cxn modelId="{A8FC82FC-5CD0-471A-A617-BD3BD7DF3841}" type="presParOf" srcId="{E14D7F22-4ACC-48BE-A266-89E99627A6D6}" destId="{493BF077-39FF-46C4-8EB3-3471C273556A}" srcOrd="0" destOrd="0" presId="urn:microsoft.com/office/officeart/2005/8/layout/orgChart1"/>
    <dgm:cxn modelId="{7087E8CF-BD9A-4409-888E-A96B33CC94E9}" type="presParOf" srcId="{E14D7F22-4ACC-48BE-A266-89E99627A6D6}" destId="{D9C21EAF-EDA9-41D9-ADB0-8436DF081BD2}" srcOrd="1" destOrd="0" presId="urn:microsoft.com/office/officeart/2005/8/layout/orgChart1"/>
    <dgm:cxn modelId="{0C7AA906-1C08-44E0-B2F6-F53774FBBA54}" type="presParOf" srcId="{590758A7-4929-4EFB-91B8-72B916D6A723}" destId="{DDF155E4-3A4F-4C4F-82ED-5CA689851AE3}" srcOrd="1" destOrd="0" presId="urn:microsoft.com/office/officeart/2005/8/layout/orgChart1"/>
    <dgm:cxn modelId="{B5D39C27-C397-4EB7-83CF-9C253121F255}" type="presParOf" srcId="{590758A7-4929-4EFB-91B8-72B916D6A723}" destId="{845E2962-67C0-49A6-AFAF-D9DAAB1E7554}" srcOrd="2" destOrd="0" presId="urn:microsoft.com/office/officeart/2005/8/layout/orgChart1"/>
    <dgm:cxn modelId="{52EF3C1F-7506-46F7-8657-8B2EFC84889E}" type="presParOf" srcId="{8235B0B9-0A41-46E0-BF4F-1A9F98BEEA53}" destId="{B4A9B86A-5347-4109-935D-3A8C93AB900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CB97E-C63D-4DBB-A555-18A62DB6E081}">
      <dsp:nvSpPr>
        <dsp:cNvPr id="0" name=""/>
        <dsp:cNvSpPr/>
      </dsp:nvSpPr>
      <dsp:spPr>
        <a:xfrm>
          <a:off x="5344003" y="1815255"/>
          <a:ext cx="4614363" cy="400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09"/>
              </a:lnTo>
              <a:lnTo>
                <a:pt x="4614363" y="200209"/>
              </a:lnTo>
              <a:lnTo>
                <a:pt x="4614363" y="400419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F81989-D2DB-4DEC-8815-3F645EB69C30}">
      <dsp:nvSpPr>
        <dsp:cNvPr id="0" name=""/>
        <dsp:cNvSpPr/>
      </dsp:nvSpPr>
      <dsp:spPr>
        <a:xfrm>
          <a:off x="5344003" y="1815255"/>
          <a:ext cx="2307181" cy="400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09"/>
              </a:lnTo>
              <a:lnTo>
                <a:pt x="2307181" y="200209"/>
              </a:lnTo>
              <a:lnTo>
                <a:pt x="2307181" y="400419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3EBD6-22A6-4954-9BBA-FE990E8D34CA}">
      <dsp:nvSpPr>
        <dsp:cNvPr id="0" name=""/>
        <dsp:cNvSpPr/>
      </dsp:nvSpPr>
      <dsp:spPr>
        <a:xfrm>
          <a:off x="5298283" y="1815255"/>
          <a:ext cx="91440" cy="4004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419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F7FBE7-8248-4B0F-961B-E0BDCE8FD18E}">
      <dsp:nvSpPr>
        <dsp:cNvPr id="0" name=""/>
        <dsp:cNvSpPr/>
      </dsp:nvSpPr>
      <dsp:spPr>
        <a:xfrm>
          <a:off x="3036821" y="1815255"/>
          <a:ext cx="2307181" cy="400419"/>
        </a:xfrm>
        <a:custGeom>
          <a:avLst/>
          <a:gdLst/>
          <a:ahLst/>
          <a:cxnLst/>
          <a:rect l="0" t="0" r="0" b="0"/>
          <a:pathLst>
            <a:path>
              <a:moveTo>
                <a:pt x="2307181" y="0"/>
              </a:moveTo>
              <a:lnTo>
                <a:pt x="2307181" y="200209"/>
              </a:lnTo>
              <a:lnTo>
                <a:pt x="0" y="200209"/>
              </a:lnTo>
              <a:lnTo>
                <a:pt x="0" y="400419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C20FB4-EE25-4563-A560-389231336906}">
      <dsp:nvSpPr>
        <dsp:cNvPr id="0" name=""/>
        <dsp:cNvSpPr/>
      </dsp:nvSpPr>
      <dsp:spPr>
        <a:xfrm>
          <a:off x="953380" y="1815255"/>
          <a:ext cx="4390622" cy="400419"/>
        </a:xfrm>
        <a:custGeom>
          <a:avLst/>
          <a:gdLst/>
          <a:ahLst/>
          <a:cxnLst/>
          <a:rect l="0" t="0" r="0" b="0"/>
          <a:pathLst>
            <a:path>
              <a:moveTo>
                <a:pt x="4390622" y="0"/>
              </a:moveTo>
              <a:lnTo>
                <a:pt x="4390622" y="200209"/>
              </a:lnTo>
              <a:lnTo>
                <a:pt x="0" y="200209"/>
              </a:lnTo>
              <a:lnTo>
                <a:pt x="0" y="400419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6F5FF-DD35-451A-AE8E-5B6727E342F8}">
      <dsp:nvSpPr>
        <dsp:cNvPr id="0" name=""/>
        <dsp:cNvSpPr/>
      </dsp:nvSpPr>
      <dsp:spPr>
        <a:xfrm>
          <a:off x="2397960" y="491886"/>
          <a:ext cx="5892084" cy="1323368"/>
        </a:xfrm>
        <a:prstGeom prst="rect">
          <a:avLst/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>
              <a:latin typeface="Arial"/>
              <a:cs typeface="Arial"/>
            </a:rPr>
            <a:t>Однородные физические величины</a:t>
          </a:r>
          <a:endParaRPr lang="ru-RU" sz="2600" i="1" kern="1200" dirty="0"/>
        </a:p>
      </dsp:txBody>
      <dsp:txXfrm>
        <a:off x="2397960" y="491886"/>
        <a:ext cx="5892084" cy="1323368"/>
      </dsp:txXfrm>
    </dsp:sp>
    <dsp:sp modelId="{74503CCC-F497-4639-BC9C-CB2833C6AFDD}">
      <dsp:nvSpPr>
        <dsp:cNvPr id="0" name=""/>
        <dsp:cNvSpPr/>
      </dsp:nvSpPr>
      <dsp:spPr>
        <a:xfrm>
          <a:off x="0" y="2215675"/>
          <a:ext cx="1906761" cy="9533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smtClean="0">
              <a:latin typeface="Arial"/>
              <a:cs typeface="Arial"/>
            </a:rPr>
            <a:t>сложение</a:t>
          </a:r>
          <a:endParaRPr lang="ru-RU" sz="2600" b="1" kern="1200" dirty="0"/>
        </a:p>
      </dsp:txBody>
      <dsp:txXfrm>
        <a:off x="0" y="2215675"/>
        <a:ext cx="1906761" cy="953380"/>
      </dsp:txXfrm>
    </dsp:sp>
    <dsp:sp modelId="{F82D424F-D9CF-44ED-98B4-D924618C9F87}">
      <dsp:nvSpPr>
        <dsp:cNvPr id="0" name=""/>
        <dsp:cNvSpPr/>
      </dsp:nvSpPr>
      <dsp:spPr>
        <a:xfrm>
          <a:off x="2083440" y="2215675"/>
          <a:ext cx="1906761" cy="9533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Arial"/>
              <a:cs typeface="Arial"/>
            </a:rPr>
            <a:t>вычитание</a:t>
          </a:r>
          <a:endParaRPr lang="ru-RU" sz="2600" b="1" kern="1200" dirty="0"/>
        </a:p>
      </dsp:txBody>
      <dsp:txXfrm>
        <a:off x="2083440" y="2215675"/>
        <a:ext cx="1906761" cy="953380"/>
      </dsp:txXfrm>
    </dsp:sp>
    <dsp:sp modelId="{72AF53D0-37C6-43CB-A60B-23821BB9C599}">
      <dsp:nvSpPr>
        <dsp:cNvPr id="0" name=""/>
        <dsp:cNvSpPr/>
      </dsp:nvSpPr>
      <dsp:spPr>
        <a:xfrm>
          <a:off x="4390622" y="2215675"/>
          <a:ext cx="1906761" cy="9533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Arial"/>
              <a:cs typeface="Arial"/>
            </a:rPr>
            <a:t>сравнение</a:t>
          </a:r>
          <a:endParaRPr lang="ru-RU" sz="2600" b="1" kern="1200" dirty="0"/>
        </a:p>
      </dsp:txBody>
      <dsp:txXfrm>
        <a:off x="4390622" y="2215675"/>
        <a:ext cx="1906761" cy="953380"/>
      </dsp:txXfrm>
    </dsp:sp>
    <dsp:sp modelId="{A3D1458E-95E1-418C-9F11-0D66C41D31BE}">
      <dsp:nvSpPr>
        <dsp:cNvPr id="0" name=""/>
        <dsp:cNvSpPr/>
      </dsp:nvSpPr>
      <dsp:spPr>
        <a:xfrm>
          <a:off x="6697804" y="2215675"/>
          <a:ext cx="1906761" cy="9533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Arial"/>
              <a:cs typeface="Arial"/>
            </a:rPr>
            <a:t>деление</a:t>
          </a:r>
          <a:endParaRPr lang="ru-RU" sz="2600" b="1" kern="1200" dirty="0">
            <a:latin typeface="Arial"/>
            <a:cs typeface="Arial"/>
          </a:endParaRPr>
        </a:p>
      </dsp:txBody>
      <dsp:txXfrm>
        <a:off x="6697804" y="2215675"/>
        <a:ext cx="1906761" cy="953380"/>
      </dsp:txXfrm>
    </dsp:sp>
    <dsp:sp modelId="{493BF077-39FF-46C4-8EB3-3471C273556A}">
      <dsp:nvSpPr>
        <dsp:cNvPr id="0" name=""/>
        <dsp:cNvSpPr/>
      </dsp:nvSpPr>
      <dsp:spPr>
        <a:xfrm>
          <a:off x="9004985" y="2215675"/>
          <a:ext cx="1906761" cy="9533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Arial"/>
              <a:cs typeface="Arial"/>
            </a:rPr>
            <a:t>умножение</a:t>
          </a:r>
          <a:endParaRPr lang="ru-RU" sz="2600" b="1" kern="1200" dirty="0">
            <a:latin typeface="Arial"/>
            <a:cs typeface="Arial"/>
          </a:endParaRPr>
        </a:p>
      </dsp:txBody>
      <dsp:txXfrm>
        <a:off x="9004985" y="2215675"/>
        <a:ext cx="1906761" cy="953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D5A18-5E91-41EB-B7FE-EE5AC247EC97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476FD-C94A-4331-92D2-76DC9939A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6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476FD-C94A-4331-92D2-76DC9939A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22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FCB1-EE64-47C3-A485-81B0260B13DC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0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35961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6697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540228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2576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31262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1083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1852C-C14D-484C-9C8D-C2F55B381295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66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9E6-91EA-429D-835D-65712D123DD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18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281FCB1-EE64-47C3-A485-81B0260B13DC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5321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201A-6086-4919-BF85-FD951DACFAA1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20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201A-6086-4919-BF85-FD951DACFAA1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12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3C-E088-4667-B93F-13ED83504CC0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23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EE27-E41B-4CA2-9D57-19704F49CCE1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9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B6B2-F84E-40AA-9D9E-8B33896B7C9F}" type="datetime1">
              <a:rPr lang="en-US" smtClean="0"/>
              <a:t>9/25/2022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7024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88C6F-46E6-4904-BD73-F3343DB65277}" type="datetime1">
              <a:rPr lang="en-US" smtClean="0"/>
              <a:t>9/25/2022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451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4A36-7175-4C45-976F-729B1ACD231C}" type="datetime1">
              <a:rPr lang="en-US" smtClean="0"/>
              <a:t>9/25/2022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865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F076-563F-4E85-8ADF-EFAE477FC61D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4250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BE7F8-794C-4467-9927-D56D7FD6C5C9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5528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42355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926277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44513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3C-E088-4667-B93F-13ED83504CC0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083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4188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428643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477819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1852C-C14D-484C-9C8D-C2F55B381295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2724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9E6-91EA-429D-835D-65712D123DD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571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FCB1-EE64-47C3-A485-81B0260B13DC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452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201A-6086-4919-BF85-FD951DACFAA1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275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3C-E088-4667-B93F-13ED83504CC0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7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EE27-E41B-4CA2-9D57-19704F49CCE1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08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B6B2-F84E-40AA-9D9E-8B33896B7C9F}" type="datetime1">
              <a:rPr lang="en-US" smtClean="0"/>
              <a:t>9/25/2022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EE27-E41B-4CA2-9D57-19704F49CCE1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498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88C6F-46E6-4904-BD73-F3343DB65277}" type="datetime1">
              <a:rPr lang="en-US" smtClean="0"/>
              <a:t>9/25/2022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497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4A36-7175-4C45-976F-729B1ACD231C}" type="datetime1">
              <a:rPr lang="en-US" smtClean="0"/>
              <a:t>9/25/2022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194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F076-563F-4E85-8ADF-EFAE477FC61D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515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BE7F8-794C-4467-9927-D56D7FD6C5C9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0153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1852C-C14D-484C-9C8D-C2F55B381295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956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9E6-91EA-429D-835D-65712D123DD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B6B2-F84E-40AA-9D9E-8B33896B7C9F}" type="datetime1">
              <a:rPr lang="en-US" smtClean="0"/>
              <a:t>9/25/2022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02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88C6F-46E6-4904-BD73-F3343DB65277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03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4A36-7175-4C45-976F-729B1ACD231C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3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F076-563F-4E85-8ADF-EFAE477FC6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1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BE7F8-794C-4467-9927-D56D7FD6C5C9}" type="datetime1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2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880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9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  <p:sldLayoutId id="2147484056" r:id="rId13"/>
    <p:sldLayoutId id="2147484057" r:id="rId14"/>
    <p:sldLayoutId id="2147484058" r:id="rId15"/>
    <p:sldLayoutId id="2147484059" r:id="rId16"/>
    <p:sldLayoutId id="2147484060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2B579-BD1B-4287-BBC1-E31728A7EC1D}" type="datetime1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3F650-6DBE-4B49-B7F4-95972646C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700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412382" y="1086102"/>
            <a:ext cx="9400309" cy="3368134"/>
          </a:xfrm>
          <a:prstGeom prst="rect">
            <a:avLst/>
          </a:prstGeom>
          <a:solidFill>
            <a:schemeClr val="accent2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" y="0"/>
            <a:ext cx="12189613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08338" y="1493949"/>
            <a:ext cx="11294772" cy="10882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1357745" y="1493949"/>
            <a:ext cx="90847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Действия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над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физическими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величинами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2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20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оска для презентации - 56 фото для презентаций и картинок на рабочий  ст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54" y="0"/>
            <a:ext cx="12219354" cy="687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279904" y="432816"/>
            <a:ext cx="7607808" cy="1347216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Bahnschrift Condensed" panose="020B0502040204020203" pitchFamily="34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НЕОДНОРОДНЫЕ ФИЗИЧЕСКИЕ ВЕЛИЧИНЫ</a:t>
            </a:r>
            <a:endParaRPr lang="en-US" sz="4000" b="1" dirty="0">
              <a:latin typeface="Bahnschrift Condensed" panose="020B0502040204020203" pitchFamily="34" charset="0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37104" y="5340096"/>
            <a:ext cx="6416040" cy="64008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Bahnschrift Condensed" panose="020B0502040204020203" pitchFamily="34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НОВАЯ ФИЗИЧЕСКАЯ ВЕЛИЧИНА</a:t>
            </a:r>
            <a:endParaRPr lang="en-US" sz="3600" b="1" dirty="0">
              <a:latin typeface="Bahnschrift Condensed" panose="020B0502040204020203" pitchFamily="34" charset="0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4432" y="3029712"/>
            <a:ext cx="2895600" cy="554736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nstantia" panose="02030602050306030303" pitchFamily="18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УМНОЖЕНИЕ</a:t>
            </a:r>
            <a:endParaRPr lang="en-US" b="1" dirty="0">
              <a:latin typeface="Constantia" panose="02030602050306030303" pitchFamily="18" charset="0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00800" y="3029712"/>
            <a:ext cx="2895600" cy="554736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nstantia" panose="02030602050306030303" pitchFamily="18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ДЕЛЕНИЕ</a:t>
            </a:r>
            <a:endParaRPr lang="en-US" b="1" dirty="0">
              <a:latin typeface="Constantia" panose="02030602050306030303" pitchFamily="18" charset="0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cxnSp>
        <p:nvCxnSpPr>
          <p:cNvPr id="12" name="Прямая со стрелкой 11"/>
          <p:cNvCxnSpPr>
            <a:endCxn id="6" idx="0"/>
          </p:cNvCxnSpPr>
          <p:nvPr/>
        </p:nvCxnSpPr>
        <p:spPr>
          <a:xfrm flipH="1">
            <a:off x="4142232" y="1780032"/>
            <a:ext cx="3048" cy="1249680"/>
          </a:xfrm>
          <a:prstGeom prst="straightConnector1">
            <a:avLst/>
          </a:prstGeom>
          <a:ln w="762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7842504" y="1780032"/>
            <a:ext cx="3048" cy="1249680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142232" y="3584448"/>
            <a:ext cx="3048" cy="1755648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7842504" y="3584448"/>
            <a:ext cx="3048" cy="1755648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10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48" y="0"/>
            <a:ext cx="12374880" cy="7010399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неоднородными </a:t>
            </a:r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величинами: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969264" y="2556932"/>
                <a:ext cx="9927333" cy="331893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1.Умножение </a:t>
                </a: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м×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𝟑𝟓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𝟑𝟓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;м ×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ч×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f>
                      <m:f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км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ч</m:t>
                        </m:r>
                      </m:den>
                    </m:f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км</m:t>
                    </m:r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; </m:t>
                      </m:r>
                      <m:f>
                        <m:f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ч×км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ч</m:t>
                          </m:r>
                        </m:den>
                      </m:f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=км</m:t>
                      </m:r>
                    </m:oMath>
                  </m:oMathPara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9264" y="2556932"/>
                <a:ext cx="9927333" cy="3318936"/>
              </a:xfrm>
              <a:blipFill>
                <a:blip r:embed="rId3"/>
                <a:stretch>
                  <a:fillRect l="-921" t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788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0"/>
            <a:ext cx="12417900" cy="6955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неоднородными величинами</a:t>
            </a:r>
            <a:r>
              <a:rPr lang="ru-RU" b="1" dirty="0"/>
              <a:t>: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Деление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𝟔𝟎</m:t>
                          </m:r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м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𝟐𝟎</m:t>
                          </m:r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с</m:t>
                          </m:r>
                        </m:den>
                      </m:f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𝟔𝟎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𝟐𝟎</m:t>
                          </m:r>
                        </m:den>
                      </m:f>
                      <m:f>
                        <m:f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с</m:t>
                          </m:r>
                        </m:den>
                      </m:f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f>
                        <m:f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𝟏𝟓</m:t>
                          </m:r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ru-RU" b="1" i="1" smtClean="0">
                                  <a:solidFill>
                                    <a:schemeClr val="accent1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 smtClean="0">
                                  <a:solidFill>
                                    <a:schemeClr val="accent1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м</m:t>
                              </m:r>
                            </m:e>
                            <m:sup>
                              <m:r>
                                <a:rPr lang="ru-RU" b="1" i="1" smtClean="0">
                                  <a:solidFill>
                                    <a:schemeClr val="accent1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sup>
                          </m:sSup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м</m:t>
                          </m:r>
                        </m:den>
                      </m:f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17" t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668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56"/>
            <a:ext cx="12192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058" y="396916"/>
            <a:ext cx="9601196" cy="134182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Домашнее задание</a:t>
            </a:r>
            <a:endParaRPr lang="en-US" sz="6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6273" y="2147917"/>
            <a:ext cx="7813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r>
              <a:rPr lang="ru-RU" sz="60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упр.2(1(1),2(1)) </a:t>
            </a:r>
            <a:endParaRPr lang="en-US" sz="60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75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63" y="-62345"/>
            <a:ext cx="12425917" cy="70242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1208" y="0"/>
            <a:ext cx="96676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Физические величины можно: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6215" y="1822668"/>
            <a:ext cx="49682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Складывать 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Вычитать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Сравнивать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Умножать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Делить</a:t>
            </a:r>
            <a:endParaRPr lang="en-US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316" y="1511808"/>
            <a:ext cx="4341643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909" y="-55418"/>
            <a:ext cx="12441381" cy="70242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91" y="135726"/>
            <a:ext cx="9404723" cy="1400530"/>
          </a:xfrm>
        </p:spPr>
        <p:txBody>
          <a:bodyPr/>
          <a:lstStyle/>
          <a:p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Различают:</a:t>
            </a:r>
            <a:endParaRPr lang="en-US" sz="4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4191" y="1144614"/>
            <a:ext cx="11454449" cy="53720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u="sng" dirty="0" smtClean="0"/>
              <a:t>Однородные величины </a:t>
            </a:r>
            <a:r>
              <a:rPr lang="ru-RU" sz="2800" dirty="0" smtClean="0"/>
              <a:t>– величины, которые </a:t>
            </a:r>
            <a:r>
              <a:rPr lang="ru-RU" sz="2800" dirty="0"/>
              <a:t>представляют одну и ту же </a:t>
            </a:r>
            <a:r>
              <a:rPr lang="ru-RU" sz="2800" dirty="0" smtClean="0"/>
              <a:t>физическую величину.</a:t>
            </a:r>
          </a:p>
          <a:p>
            <a:pPr marL="0" indent="0" algn="just">
              <a:buNone/>
            </a:pPr>
            <a:r>
              <a:rPr lang="ru-RU" sz="2800" dirty="0" smtClean="0"/>
              <a:t>Например: длина, ширина, периметр</a:t>
            </a:r>
          </a:p>
          <a:p>
            <a:pPr marL="0" indent="0" algn="just">
              <a:buNone/>
            </a:pPr>
            <a:endParaRPr lang="ru-RU" sz="2800" b="1" u="sng" dirty="0" smtClean="0"/>
          </a:p>
          <a:p>
            <a:pPr marL="0" indent="0" algn="just">
              <a:buNone/>
            </a:pPr>
            <a:endParaRPr lang="ru-RU" sz="2800" b="1" u="sng" dirty="0"/>
          </a:p>
          <a:p>
            <a:pPr marL="0" indent="0" algn="just">
              <a:buNone/>
            </a:pPr>
            <a:r>
              <a:rPr lang="ru-RU" sz="2800" b="1" u="sng" dirty="0" smtClean="0"/>
              <a:t>Неоднородные величины </a:t>
            </a:r>
            <a:r>
              <a:rPr lang="ru-RU" sz="2800" dirty="0" smtClean="0"/>
              <a:t>– величины, которые выражают различные свойства объектов.</a:t>
            </a:r>
          </a:p>
          <a:p>
            <a:pPr marL="0" indent="0" algn="just">
              <a:buNone/>
            </a:pPr>
            <a:r>
              <a:rPr lang="ru-RU" sz="2800" dirty="0" smtClean="0"/>
              <a:t>Например: один предмет может иметь массу, объем, плотность и другие.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72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03532" cy="6967728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4317445"/>
              </p:ext>
            </p:extLst>
          </p:nvPr>
        </p:nvGraphicFramePr>
        <p:xfrm>
          <a:off x="499872" y="134112"/>
          <a:ext cx="11137392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 flipH="1">
            <a:off x="1499616" y="3297936"/>
            <a:ext cx="6096" cy="74371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23488" y="3297936"/>
            <a:ext cx="0" cy="74371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99872" y="4011168"/>
            <a:ext cx="3883152" cy="1109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kern="10" dirty="0">
                <a:solidFill>
                  <a:schemeClr val="bg1"/>
                </a:solidFill>
                <a:latin typeface="Arial"/>
                <a:cs typeface="Arial"/>
              </a:rPr>
              <a:t>Та же физическая</a:t>
            </a:r>
          </a:p>
          <a:p>
            <a:pPr algn="ctr"/>
            <a:r>
              <a:rPr lang="ru-RU" sz="2800" b="1" kern="10" dirty="0">
                <a:solidFill>
                  <a:schemeClr val="bg1"/>
                </a:solidFill>
                <a:latin typeface="Arial"/>
                <a:cs typeface="Arial"/>
              </a:rPr>
              <a:t> величина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8186928" y="3297936"/>
            <a:ext cx="6096" cy="74371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0210800" y="3297936"/>
            <a:ext cx="0" cy="74371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187184" y="4011168"/>
            <a:ext cx="3883152" cy="11094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kern="10" dirty="0">
                <a:solidFill>
                  <a:schemeClr val="bg1"/>
                </a:solidFill>
                <a:latin typeface="Arial"/>
                <a:cs typeface="Arial"/>
              </a:rPr>
              <a:t>Новая физическая</a:t>
            </a:r>
          </a:p>
          <a:p>
            <a:pPr algn="ctr"/>
            <a:r>
              <a:rPr lang="ru-RU" sz="2800" b="1" kern="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smtClean="0">
                <a:solidFill>
                  <a:schemeClr val="bg1"/>
                </a:solidFill>
                <a:latin typeface="Arial"/>
                <a:cs typeface="Arial"/>
              </a:rPr>
              <a:t>величина</a:t>
            </a:r>
            <a:endParaRPr lang="ru-RU" sz="2800" b="1" kern="1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88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824" cy="6955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89524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однородными величинами: 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38912" y="1993390"/>
                <a:ext cx="11503152" cy="4120897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b="1" dirty="0" smtClean="0">
                    <a:solidFill>
                      <a:schemeClr val="bg1"/>
                    </a:solidFill>
                  </a:rPr>
                  <a:t>Мы  можем  складывать, вычитать, сравнивать, умножать и делить</a:t>
                </a:r>
                <a:r>
                  <a:rPr lang="ru-RU" b="1" dirty="0">
                    <a:solidFill>
                      <a:schemeClr val="bg1"/>
                    </a:solidFill>
                  </a:rPr>
                  <a:t>  длину  с  длиной,    </a:t>
                </a:r>
                <a:r>
                  <a:rPr lang="ru-RU" b="1" dirty="0" smtClean="0">
                    <a:solidFill>
                      <a:schemeClr val="bg1"/>
                    </a:solidFill>
                  </a:rPr>
                  <a:t>массу с </a:t>
                </a:r>
                <a:r>
                  <a:rPr lang="ru-RU" b="1" dirty="0">
                    <a:solidFill>
                      <a:schemeClr val="bg1"/>
                    </a:solidFill>
                  </a:rPr>
                  <a:t>  </a:t>
                </a:r>
                <a:r>
                  <a:rPr lang="ru-RU" b="1" dirty="0" smtClean="0">
                    <a:solidFill>
                      <a:schemeClr val="bg1"/>
                    </a:solidFill>
                  </a:rPr>
                  <a:t>массой,</a:t>
                </a:r>
                <a:r>
                  <a:rPr lang="ru-RU" b="1" dirty="0">
                    <a:solidFill>
                      <a:schemeClr val="bg1"/>
                    </a:solidFill>
                  </a:rPr>
                  <a:t>    время  со  </a:t>
                </a:r>
                <a:r>
                  <a:rPr lang="ru-RU" b="1" dirty="0" smtClean="0">
                    <a:solidFill>
                      <a:schemeClr val="bg1"/>
                    </a:solidFill>
                  </a:rPr>
                  <a:t>временем и т.д.</a:t>
                </a:r>
              </a:p>
              <a:p>
                <a:pPr marL="0" indent="0" algn="just">
                  <a:buNone/>
                </a:pPr>
                <a:r>
                  <a:rPr lang="ru-RU" b="1" i="1" dirty="0">
                    <a:solidFill>
                      <a:schemeClr val="bg1"/>
                    </a:solidFill>
                  </a:rPr>
                  <a:t>Для  выполнения  </a:t>
                </a:r>
                <a:r>
                  <a:rPr lang="ru-RU" b="1" i="1" dirty="0" smtClean="0">
                    <a:solidFill>
                      <a:schemeClr val="bg1"/>
                    </a:solidFill>
                  </a:rPr>
                  <a:t>операций</a:t>
                </a:r>
                <a:r>
                  <a:rPr lang="ru-RU" b="1" i="1" dirty="0">
                    <a:solidFill>
                      <a:schemeClr val="bg1"/>
                    </a:solidFill>
                  </a:rPr>
                  <a:t>    физические  величины  необходимо  выразить  в  одних единицах</a:t>
                </a:r>
                <a:endParaRPr lang="ru-RU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Сложение</a:t>
                </a: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м+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</m:t>
                    </m:r>
                  </m:oMath>
                </a14:m>
                <a:r>
                  <a:rPr lang="ru-RU" b="1" i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 </a:t>
                </a: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𝟏𝟎𝟎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м+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км=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𝟏𝟎𝟎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м+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𝟏𝟎𝟎𝟎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𝟏𝟏𝟎𝟎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</m:t>
                    </m:r>
                  </m:oMath>
                </a14:m>
                <a:endParaRPr lang="ru-RU" b="1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км=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𝟏𝟎𝟎𝟎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м</m:t>
                      </m:r>
                    </m:oMath>
                  </m:oMathPara>
                </a14:m>
                <a:endParaRPr lang="ru-RU" b="1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8912" y="1993390"/>
                <a:ext cx="11503152" cy="4120897"/>
              </a:xfrm>
              <a:blipFill>
                <a:blip r:embed="rId3"/>
                <a:stretch>
                  <a:fillRect l="-795" t="-1479" r="-7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653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48" y="0"/>
            <a:ext cx="12394244" cy="69494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однородными величинами: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Вычитание</a:t>
                </a: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 −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</m:t>
                    </m:r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мин −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𝟏𝟑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𝟏𝟖𝟎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 −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𝟏𝟑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𝟏𝟔𝟕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с </m:t>
                    </m:r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мин=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𝟔𝟎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с ⇒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мин=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с=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𝟏𝟖𝟎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с</m:t>
                      </m:r>
                    </m:oMath>
                  </m:oMathPara>
                </a14:m>
                <a:endParaRPr lang="en-US" b="1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17" t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02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63" y="0"/>
            <a:ext cx="12404250" cy="69494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671236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однородными величинами: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295400" y="1975102"/>
                <a:ext cx="10006583" cy="422452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 Сравнение </a:t>
                </a:r>
                <a:r>
                  <a:rPr lang="ru-RU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знак</a:t>
                </a:r>
                <a:r>
                  <a:rPr lang="ru-RU" i="1" dirty="0">
                    <a:solidFill>
                      <a:schemeClr val="bg1"/>
                    </a:solidFill>
                  </a:rPr>
                  <a:t> равенства относится не только к числовым значениям, но и к 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единицам измерения</a:t>
                </a:r>
                <a:r>
                  <a:rPr lang="ru-RU" i="1" dirty="0" smtClean="0"/>
                  <a:t>)</a:t>
                </a:r>
                <a:endPara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кг &gt;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кг</m:t>
                    </m:r>
                  </m:oMath>
                </a14:m>
                <a:endParaRPr lang="ru-RU" b="1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𝟐𝟎𝟎𝟎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b="1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м=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см , а 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см×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см=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𝟏𝟎𝟎𝟎𝟎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см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𝟏𝟎𝟎𝟎𝟎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см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𝟐𝟎𝟎𝟎𝟎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см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b="1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с</m:t>
                        </m:r>
                      </m:den>
                    </m:f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𝟐𝟎</m:t>
                        </m:r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с</m:t>
                        </m:r>
                      </m:den>
                    </m:f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f>
                      <m:f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с</m:t>
                        </m:r>
                      </m:den>
                    </m:f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f>
                      <m:f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𝝌</m:t>
                    </m:r>
                  </m:oMath>
                </a14:m>
                <a:r>
                  <a:rPr lang="en-US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𝟏𝟓</m:t>
                    </m:r>
                    <m:f>
                      <m:fPr>
                        <m:ctrlPr>
                          <a:rPr lang="en-US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с</m:t>
                        </m:r>
                      </m:den>
                    </m:f>
                    <m:r>
                      <a:rPr lang="en-US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𝟏𝟓</m:t>
                    </m:r>
                    <m:f>
                      <m:f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км</m:t>
                        </m:r>
                      </m:num>
                      <m:den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</m:t>
                        </m:r>
                      </m:den>
                    </m:f>
                  </m:oMath>
                </a14:m>
                <a:endParaRPr lang="en-US" b="1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95400" y="1975102"/>
                <a:ext cx="10006583" cy="4224529"/>
              </a:xfrm>
              <a:blipFill>
                <a:blip r:embed="rId3"/>
                <a:stretch>
                  <a:fillRect l="-975" t="-1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06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48" y="6096"/>
            <a:ext cx="12411456" cy="6931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74868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однородными величинами: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295401" y="2462784"/>
                <a:ext cx="9601196" cy="3791712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Умножение </a:t>
                </a:r>
                <a:r>
                  <a:rPr lang="ru-RU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умножаются</a:t>
                </a:r>
                <a:r>
                  <a:rPr lang="ru-RU" i="1" dirty="0">
                    <a:solidFill>
                      <a:schemeClr val="bg1"/>
                    </a:solidFill>
                  </a:rPr>
                  <a:t>  числовые  значения    и  единицы  физических  величин  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 </a:t>
                </a:r>
                <a:r>
                  <a:rPr lang="ru-RU" i="1" dirty="0">
                    <a:solidFill>
                      <a:schemeClr val="bg1"/>
                    </a:solidFill>
                  </a:rPr>
                  <a:t>)</a:t>
                </a:r>
                <a:endParaRPr lang="ru-RU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м×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𝟖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;м×м= 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𝟏𝟓𝟎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мм×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см=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𝟏𝟓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см×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см=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𝟑𝟎</m:t>
                    </m:r>
                    <m:r>
                      <a:rPr lang="ru-RU" b="1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см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см=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мм ⇒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𝟏𝟓𝟎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мм=</m:t>
                      </m:r>
                      <m:f>
                        <m:f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𝟏𝟓𝟎</m:t>
                          </m:r>
                        </m:num>
                        <m:den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𝟏𝟎</m:t>
                          </m:r>
                        </m:den>
                      </m:f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𝟏𝟓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см</m:t>
                      </m:r>
                    </m:oMath>
                  </m:oMathPara>
                </a14:m>
                <a:endParaRPr lang="ru-RU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𝟏𝟓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𝟑𝟎</m:t>
                      </m:r>
                      <m:r>
                        <a:rPr lang="ru-RU" b="1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;см×см= </m:t>
                      </m:r>
                      <m:sSup>
                        <m:sSupPr>
                          <m:ctrlP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см</m:t>
                          </m:r>
                        </m:e>
                        <m:sup>
                          <m:r>
                            <a:rPr lang="ru-RU" b="1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95401" y="2462784"/>
                <a:ext cx="9601196" cy="3791712"/>
              </a:xfrm>
              <a:blipFill>
                <a:blip r:embed="rId3"/>
                <a:stretch>
                  <a:fillRect l="-1017" t="-1608" r="-10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978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56" y="0"/>
            <a:ext cx="12399264" cy="694944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Рассмотрим примеры с однородными величинами: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5. Деление  </a:t>
                </a:r>
                <a:r>
                  <a:rPr lang="ru-RU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i="1" dirty="0">
                    <a:solidFill>
                      <a:schemeClr val="bg1"/>
                    </a:solidFill>
                  </a:rPr>
                  <a:t>делятся  не  только  числовые  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значения,</a:t>
                </a:r>
                <a:r>
                  <a:rPr lang="ru-RU" i="1" dirty="0">
                    <a:solidFill>
                      <a:schemeClr val="bg1"/>
                    </a:solidFill>
                  </a:rPr>
                  <a:t>  но  и  единицы  физических  величин 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.</a:t>
                </a:r>
                <a:r>
                  <a:rPr lang="ru-RU" i="1" dirty="0">
                    <a:solidFill>
                      <a:schemeClr val="bg1"/>
                    </a:solidFill>
                  </a:rPr>
                  <a:t> 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Результат</a:t>
                </a:r>
                <a:r>
                  <a:rPr lang="ru-RU" i="1" dirty="0">
                    <a:solidFill>
                      <a:schemeClr val="bg1"/>
                    </a:solidFill>
                  </a:rPr>
                  <a:t>  показывает,  во  сколько  раз  одна масса  больше  другой</a:t>
                </a:r>
                <a:r>
                  <a:rPr lang="ru-RU" i="1" dirty="0" smtClean="0">
                    <a:solidFill>
                      <a:schemeClr val="bg1"/>
                    </a:solidFill>
                  </a:rPr>
                  <a:t>.)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8 м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 м</m:t>
                          </m:r>
                        </m:den>
                      </m:f>
                      <m:r>
                        <a:rPr lang="ru-RU" b="0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ru-RU" i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b="0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=4 ; </m:t>
                      </m:r>
                      <m:f>
                        <m:fPr>
                          <m:ctrlP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chemeClr val="accent1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м</m:t>
                          </m:r>
                        </m:den>
                      </m:f>
                      <m:r>
                        <a:rPr lang="ru-RU" b="0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i="1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17" t="-18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85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1224</TotalTime>
  <Words>203</Words>
  <Application>Microsoft Office PowerPoint</Application>
  <PresentationFormat>Широкоэкранный</PresentationFormat>
  <Paragraphs>72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Malgun Gothic Semilight</vt:lpstr>
      <vt:lpstr>Arial</vt:lpstr>
      <vt:lpstr>Bahnschrift Condensed</vt:lpstr>
      <vt:lpstr>Calibri</vt:lpstr>
      <vt:lpstr>Calibri Light</vt:lpstr>
      <vt:lpstr>Cambria Math</vt:lpstr>
      <vt:lpstr>Century Gothic</vt:lpstr>
      <vt:lpstr>Constantia</vt:lpstr>
      <vt:lpstr>Garamond</vt:lpstr>
      <vt:lpstr>Times New Roman</vt:lpstr>
      <vt:lpstr>Wingdings</vt:lpstr>
      <vt:lpstr>Wingdings 3</vt:lpstr>
      <vt:lpstr>Ион</vt:lpstr>
      <vt:lpstr>Натуральные материалы</vt:lpstr>
      <vt:lpstr>1_Тема Office</vt:lpstr>
      <vt:lpstr>Презентация PowerPoint</vt:lpstr>
      <vt:lpstr>Презентация PowerPoint</vt:lpstr>
      <vt:lpstr>Различают:</vt:lpstr>
      <vt:lpstr>Презентация PowerPoint</vt:lpstr>
      <vt:lpstr>Рассмотрим примеры с однородными величинами: </vt:lpstr>
      <vt:lpstr>Рассмотрим примеры с однородными величинами: </vt:lpstr>
      <vt:lpstr>Рассмотрим примеры с однородными величинами: </vt:lpstr>
      <vt:lpstr>Рассмотрим примеры с однородными величинами: </vt:lpstr>
      <vt:lpstr>Рассмотрим примеры с однородными величинами: </vt:lpstr>
      <vt:lpstr>Презентация PowerPoint</vt:lpstr>
      <vt:lpstr>Рассмотрим примеры с неоднородными величинами: </vt:lpstr>
      <vt:lpstr>Рассмотрим примеры с неоднородными величинами: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Понедько</dc:creator>
  <cp:lastModifiedBy>Андрей Понедько</cp:lastModifiedBy>
  <cp:revision>42</cp:revision>
  <dcterms:created xsi:type="dcterms:W3CDTF">2022-09-18T14:34:30Z</dcterms:created>
  <dcterms:modified xsi:type="dcterms:W3CDTF">2022-09-25T20:36:35Z</dcterms:modified>
</cp:coreProperties>
</file>