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21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107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2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917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448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93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114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571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6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525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401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6040C-B9BF-4ED4-A45C-821D263F8515}" type="datetimeFigureOut">
              <a:rPr lang="ru-RU" smtClean="0"/>
              <a:t>28.12.2015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34574-7A07-4A45-A815-EC187BB99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767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77072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Cambria" pitchFamily="18" charset="0"/>
              </a:rPr>
              <a:t>Зимние загадки</a:t>
            </a:r>
            <a:endParaRPr lang="ru-RU" sz="54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628800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738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ёлка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bg1"/>
                </a:solidFill>
              </a:rPr>
              <a:t>Стройная, </a:t>
            </a:r>
            <a:r>
              <a:rPr lang="ru-RU" sz="4800" dirty="0" smtClean="0">
                <a:solidFill>
                  <a:schemeClr val="bg1"/>
                </a:solidFill>
              </a:rPr>
              <a:t>пушистая,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Зеленые иголки.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Вся </a:t>
            </a:r>
            <a:r>
              <a:rPr lang="ru-RU" sz="4800" dirty="0">
                <a:solidFill>
                  <a:schemeClr val="bg1"/>
                </a:solidFill>
              </a:rPr>
              <a:t>в шарах и </a:t>
            </a:r>
            <a:r>
              <a:rPr lang="ru-RU" sz="4800" dirty="0" smtClean="0">
                <a:solidFill>
                  <a:schemeClr val="bg1"/>
                </a:solidFill>
              </a:rPr>
              <a:t>бусах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Праздничная </a:t>
            </a:r>
            <a:r>
              <a:rPr lang="ru-RU" sz="4800" dirty="0">
                <a:solidFill>
                  <a:schemeClr val="bg1"/>
                </a:solidFill>
              </a:rPr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423503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Мороз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bg1"/>
                </a:solidFill>
              </a:rPr>
              <a:t>С мешком подарков, с </a:t>
            </a:r>
            <a:r>
              <a:rPr lang="ru-RU" sz="4800" dirty="0" smtClean="0">
                <a:solidFill>
                  <a:schemeClr val="bg1"/>
                </a:solidFill>
              </a:rPr>
              <a:t>бородой,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Веселый </a:t>
            </a:r>
            <a:r>
              <a:rPr lang="ru-RU" sz="4800" dirty="0">
                <a:solidFill>
                  <a:schemeClr val="bg1"/>
                </a:solidFill>
              </a:rPr>
              <a:t>взгляд и красный </a:t>
            </a:r>
            <a:r>
              <a:rPr lang="ru-RU" sz="4800" dirty="0" smtClean="0">
                <a:solidFill>
                  <a:schemeClr val="bg1"/>
                </a:solidFill>
              </a:rPr>
              <a:t>нос.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Он </a:t>
            </a:r>
            <a:r>
              <a:rPr lang="ru-RU" sz="4800" dirty="0">
                <a:solidFill>
                  <a:schemeClr val="bg1"/>
                </a:solidFill>
              </a:rPr>
              <a:t>приходит к нам </a:t>
            </a:r>
            <a:r>
              <a:rPr lang="ru-RU" sz="4800" dirty="0" smtClean="0">
                <a:solidFill>
                  <a:schemeClr val="bg1"/>
                </a:solidFill>
              </a:rPr>
              <a:t>зимой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Добрый </a:t>
            </a:r>
            <a:r>
              <a:rPr lang="ru-RU" sz="4800" dirty="0">
                <a:solidFill>
                  <a:schemeClr val="bg1"/>
                </a:solidFill>
              </a:rPr>
              <a:t>дедушка … </a:t>
            </a:r>
          </a:p>
        </p:txBody>
      </p:sp>
    </p:spTree>
    <p:extLst>
      <p:ext uri="{BB962C8B-B14F-4D97-AF65-F5344CB8AC3E}">
        <p14:creationId xmlns:p14="http://schemas.microsoft.com/office/powerpoint/2010/main" val="275901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коньки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bg1"/>
                </a:solidFill>
              </a:rPr>
              <a:t>По льду летаем, словно </a:t>
            </a:r>
            <a:r>
              <a:rPr lang="ru-RU" sz="4800" dirty="0" smtClean="0">
                <a:solidFill>
                  <a:schemeClr val="bg1"/>
                </a:solidFill>
              </a:rPr>
              <a:t>ветер.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В </a:t>
            </a:r>
            <a:r>
              <a:rPr lang="ru-RU" sz="4800" dirty="0">
                <a:solidFill>
                  <a:schemeClr val="bg1"/>
                </a:solidFill>
              </a:rPr>
              <a:t>глазах – веселья </a:t>
            </a:r>
            <a:r>
              <a:rPr lang="ru-RU" sz="4800" dirty="0" smtClean="0">
                <a:solidFill>
                  <a:schemeClr val="bg1"/>
                </a:solidFill>
              </a:rPr>
              <a:t>огоньки.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Мы </a:t>
            </a:r>
            <a:r>
              <a:rPr lang="ru-RU" sz="4800" dirty="0">
                <a:solidFill>
                  <a:schemeClr val="bg1"/>
                </a:solidFill>
              </a:rPr>
              <a:t>сапоги обули, </a:t>
            </a:r>
            <a:r>
              <a:rPr lang="ru-RU" sz="4800" dirty="0" smtClean="0">
                <a:solidFill>
                  <a:schemeClr val="bg1"/>
                </a:solidFill>
              </a:rPr>
              <a:t>скороходы,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Они </a:t>
            </a:r>
            <a:r>
              <a:rPr lang="ru-RU" sz="4800" dirty="0">
                <a:solidFill>
                  <a:schemeClr val="bg1"/>
                </a:solidFill>
              </a:rPr>
              <a:t>называются … </a:t>
            </a:r>
          </a:p>
        </p:txBody>
      </p:sp>
    </p:spTree>
    <p:extLst>
      <p:ext uri="{BB962C8B-B14F-4D97-AF65-F5344CB8AC3E}">
        <p14:creationId xmlns:p14="http://schemas.microsoft.com/office/powerpoint/2010/main" val="304455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снеговик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bg1"/>
                </a:solidFill>
              </a:rPr>
              <a:t>Надел на голову </a:t>
            </a:r>
            <a:r>
              <a:rPr lang="ru-RU" sz="4800" dirty="0" smtClean="0">
                <a:solidFill>
                  <a:schemeClr val="bg1"/>
                </a:solidFill>
              </a:rPr>
              <a:t>ведро,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На </a:t>
            </a:r>
            <a:r>
              <a:rPr lang="ru-RU" sz="4800" dirty="0">
                <a:solidFill>
                  <a:schemeClr val="bg1"/>
                </a:solidFill>
              </a:rPr>
              <a:t>плечи белый </a:t>
            </a:r>
            <a:r>
              <a:rPr lang="ru-RU" sz="4800" dirty="0" smtClean="0">
                <a:solidFill>
                  <a:schemeClr val="bg1"/>
                </a:solidFill>
              </a:rPr>
              <a:t>пуховик.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Из </a:t>
            </a:r>
            <a:r>
              <a:rPr lang="ru-RU" sz="4800" dirty="0">
                <a:solidFill>
                  <a:schemeClr val="bg1"/>
                </a:solidFill>
              </a:rPr>
              <a:t>морковки сделал </a:t>
            </a:r>
            <a:r>
              <a:rPr lang="ru-RU" sz="4800" dirty="0" smtClean="0">
                <a:solidFill>
                  <a:schemeClr val="bg1"/>
                </a:solidFill>
              </a:rPr>
              <a:t>нос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Толстый </a:t>
            </a:r>
            <a:r>
              <a:rPr lang="ru-RU" sz="4800" dirty="0">
                <a:solidFill>
                  <a:schemeClr val="bg1"/>
                </a:solidFill>
              </a:rPr>
              <a:t>белый … </a:t>
            </a:r>
          </a:p>
        </p:txBody>
      </p:sp>
    </p:spTree>
    <p:extLst>
      <p:ext uri="{BB962C8B-B14F-4D97-AF65-F5344CB8AC3E}">
        <p14:creationId xmlns:p14="http://schemas.microsoft.com/office/powerpoint/2010/main" val="88921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smtClean="0">
                <a:solidFill>
                  <a:schemeClr val="bg1"/>
                </a:solidFill>
              </a:rPr>
              <a:t>снежинки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bg1"/>
                </a:solidFill>
              </a:rPr>
              <a:t>Кто рисует на </a:t>
            </a:r>
            <a:r>
              <a:rPr lang="ru-RU" sz="4800" dirty="0" smtClean="0">
                <a:solidFill>
                  <a:schemeClr val="bg1"/>
                </a:solidFill>
              </a:rPr>
              <a:t>земле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Зимние картинки?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С </a:t>
            </a:r>
            <a:r>
              <a:rPr lang="ru-RU" sz="4800" dirty="0">
                <a:solidFill>
                  <a:schemeClr val="bg1"/>
                </a:solidFill>
              </a:rPr>
              <a:t>неба падают, </a:t>
            </a:r>
            <a:r>
              <a:rPr lang="ru-RU" sz="4800" dirty="0" smtClean="0">
                <a:solidFill>
                  <a:schemeClr val="bg1"/>
                </a:solidFill>
              </a:rPr>
              <a:t>кружась,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Белые </a:t>
            </a:r>
            <a:r>
              <a:rPr lang="ru-RU" sz="4800" dirty="0">
                <a:solidFill>
                  <a:schemeClr val="bg1"/>
                </a:solidFill>
              </a:rPr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55425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рукавички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bg1"/>
                </a:solidFill>
              </a:rPr>
              <a:t>Они, как мамины </a:t>
            </a:r>
            <a:r>
              <a:rPr lang="ru-RU" sz="4800" dirty="0" smtClean="0">
                <a:solidFill>
                  <a:schemeClr val="bg1"/>
                </a:solidFill>
              </a:rPr>
              <a:t>ладони,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Они</a:t>
            </a:r>
            <a:r>
              <a:rPr lang="ru-RU" sz="4800" dirty="0">
                <a:solidFill>
                  <a:schemeClr val="bg1"/>
                </a:solidFill>
              </a:rPr>
              <a:t>, как гнездышко для </a:t>
            </a:r>
            <a:r>
              <a:rPr lang="ru-RU" sz="4800" dirty="0" smtClean="0">
                <a:solidFill>
                  <a:schemeClr val="bg1"/>
                </a:solidFill>
              </a:rPr>
              <a:t>птички.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Их </a:t>
            </a:r>
            <a:r>
              <a:rPr lang="ru-RU" sz="4800" dirty="0">
                <a:solidFill>
                  <a:schemeClr val="bg1"/>
                </a:solidFill>
              </a:rPr>
              <a:t>бабушки внучатам </a:t>
            </a:r>
            <a:r>
              <a:rPr lang="ru-RU" sz="4800" dirty="0" smtClean="0">
                <a:solidFill>
                  <a:schemeClr val="bg1"/>
                </a:solidFill>
              </a:rPr>
              <a:t>вяжут.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Зовут </a:t>
            </a:r>
            <a:r>
              <a:rPr lang="ru-RU" sz="4800" dirty="0">
                <a:solidFill>
                  <a:schemeClr val="bg1"/>
                </a:solidFill>
              </a:rPr>
              <a:t>их просто … 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77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119</Words>
  <Application>Microsoft Office PowerPoint</Application>
  <PresentationFormat>Экран (4:3)</PresentationFormat>
  <Paragraphs>31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Зимние загадки</vt:lpstr>
      <vt:lpstr>ёлка</vt:lpstr>
      <vt:lpstr>Мороз</vt:lpstr>
      <vt:lpstr>коньки</vt:lpstr>
      <vt:lpstr>снеговик</vt:lpstr>
      <vt:lpstr>снежинки</vt:lpstr>
      <vt:lpstr>рукавички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</cp:revision>
  <dcterms:created xsi:type="dcterms:W3CDTF">2015-12-20T13:58:17Z</dcterms:created>
  <dcterms:modified xsi:type="dcterms:W3CDTF">2015-12-28T00:40:49Z</dcterms:modified>
</cp:coreProperties>
</file>