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70" r:id="rId5"/>
    <p:sldId id="269" r:id="rId6"/>
    <p:sldId id="268" r:id="rId7"/>
    <p:sldId id="267" r:id="rId8"/>
    <p:sldId id="265" r:id="rId9"/>
    <p:sldId id="263" r:id="rId10"/>
    <p:sldId id="271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ONY\Desktop\презентац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53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1500174"/>
            <a:ext cx="435771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Чӑваш халӑхне ҫутта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кӑларакан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ě</a:t>
            </a:r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Иван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Яковлевич Яковлев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SONY\Desktop\i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428736"/>
            <a:ext cx="3211138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ONY\Desktop\презентац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1" y="0"/>
            <a:ext cx="9147571" cy="6858000"/>
          </a:xfrm>
          <a:prstGeom prst="rect">
            <a:avLst/>
          </a:prstGeom>
          <a:noFill/>
        </p:spPr>
      </p:pic>
      <p:sp>
        <p:nvSpPr>
          <p:cNvPr id="8196" name="AutoShape 4" descr="C:\Users\SONY\Desktop\%D0%B1%D1%83%D0%BA%D0%B2%D0%B0%D1%80%D1%8C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8" name="AutoShape 6" descr="C:\Users\SONY\Desktop\%D0%B1%D1%83%D0%BA%D0%B2%D0%B0%D1%80%D1%8C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500174"/>
            <a:ext cx="5643602" cy="4213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ONY\Desktop\презентац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1" y="0"/>
            <a:ext cx="9147571" cy="6858000"/>
          </a:xfrm>
          <a:prstGeom prst="rect">
            <a:avLst/>
          </a:prstGeom>
          <a:noFill/>
        </p:spPr>
      </p:pic>
      <p:sp>
        <p:nvSpPr>
          <p:cNvPr id="8196" name="AutoShape 4" descr="C:\Users\SONY\Desktop\%D0%B1%D1%83%D0%BA%D0%B2%D0%B0%D1%80%D1%8C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8" name="AutoShape 6" descr="C:\Users\SONY\Desktop\%D0%B1%D1%83%D0%BA%D0%B2%D0%B0%D1%80%D1%8C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1500175"/>
            <a:ext cx="66437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vi-VN" sz="2800" b="1" i="1" dirty="0" smtClean="0">
                <a:latin typeface="Times New Roman" pitchFamily="18" charset="0"/>
                <a:cs typeface="Times New Roman" pitchFamily="18" charset="0"/>
              </a:rPr>
              <a:t>878 </a:t>
            </a:r>
            <a:r>
              <a:rPr lang="vi-VN" sz="2800" b="1" i="1" dirty="0" smtClean="0">
                <a:latin typeface="Times New Roman" pitchFamily="18" charset="0"/>
                <a:cs typeface="Times New Roman" pitchFamily="18" charset="0"/>
              </a:rPr>
              <a:t>ç. — тĕп шкул çумĕнче хĕрарăмсен классне уçнă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201" name="Picture 9" descr="C:\Users\SONY\Desktop\же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500306"/>
            <a:ext cx="4071934" cy="3053951"/>
          </a:xfrm>
          <a:prstGeom prst="rect">
            <a:avLst/>
          </a:prstGeom>
          <a:noFill/>
        </p:spPr>
      </p:pic>
      <p:pic>
        <p:nvPicPr>
          <p:cNvPr id="8200" name="Picture 8" descr="C:\Users\SONY\Desktop\02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2000240"/>
            <a:ext cx="4810159" cy="36076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ONY\Desktop\презентац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7571" cy="707233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1571612"/>
            <a:ext cx="392909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000" b="1" i="1" dirty="0" smtClean="0">
                <a:latin typeface="+mj-lt"/>
              </a:rPr>
              <a:t>1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848 </a:t>
            </a:r>
            <a:r>
              <a:rPr lang="vi-VN" sz="2000" b="1" i="1" dirty="0" smtClean="0">
                <a:latin typeface="Times New Roman" pitchFamily="18" charset="0"/>
                <a:cs typeface="Times New Roman" pitchFamily="18" charset="0"/>
              </a:rPr>
              <a:t>çулхи</a:t>
            </a:r>
            <a:r>
              <a:rPr lang="vi-VN" sz="2000" b="1" i="1" dirty="0" smtClean="0">
                <a:latin typeface="Times New Roman" pitchFamily="18" charset="0"/>
                <a:cs typeface="Times New Roman" pitchFamily="18" charset="0"/>
              </a:rPr>
              <a:t> ака уйăхĕн </a:t>
            </a:r>
            <a:r>
              <a:rPr lang="vi-VN" sz="2000" b="1" i="1" dirty="0" smtClean="0"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2000" b="1" i="1" dirty="0" smtClean="0">
                <a:latin typeface="Times New Roman" pitchFamily="18" charset="0"/>
                <a:cs typeface="Times New Roman" pitchFamily="18" charset="0"/>
              </a:rPr>
              <a:t>хальхи</a:t>
            </a:r>
            <a:r>
              <a:rPr lang="vi-VN" sz="2000" b="1" i="1" dirty="0" smtClean="0">
                <a:latin typeface="Times New Roman" pitchFamily="18" charset="0"/>
                <a:cs typeface="Times New Roman" pitchFamily="18" charset="0"/>
              </a:rPr>
              <a:t> Тутар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vi-VN" sz="2000" b="1" i="1" dirty="0" smtClean="0">
                <a:latin typeface="Times New Roman" pitchFamily="18" charset="0"/>
                <a:cs typeface="Times New Roman" pitchFamily="18" charset="0"/>
              </a:rPr>
              <a:t>Республикине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2000" b="1" i="1" dirty="0" smtClean="0">
                <a:latin typeface="Times New Roman" pitchFamily="18" charset="0"/>
                <a:cs typeface="Times New Roman" pitchFamily="18" charset="0"/>
              </a:rPr>
              <a:t>кĕрекен</a:t>
            </a:r>
            <a:r>
              <a:rPr lang="vi-VN" sz="2000" b="1" i="1" dirty="0" smtClean="0">
                <a:latin typeface="Times New Roman" pitchFamily="18" charset="0"/>
                <a:cs typeface="Times New Roman" pitchFamily="18" charset="0"/>
              </a:rPr>
              <a:t> Кăнна </a:t>
            </a:r>
            <a:r>
              <a:rPr lang="vi-VN" sz="2000" b="1" i="1" dirty="0" smtClean="0">
                <a:latin typeface="Times New Roman" pitchFamily="18" charset="0"/>
                <a:cs typeface="Times New Roman" pitchFamily="18" charset="0"/>
              </a:rPr>
              <a:t>Кушки</a:t>
            </a:r>
            <a:r>
              <a:rPr lang="vi-VN" sz="2000" b="1" i="1" dirty="0" smtClean="0">
                <a:latin typeface="Times New Roman" pitchFamily="18" charset="0"/>
                <a:cs typeface="Times New Roman" pitchFamily="18" charset="0"/>
              </a:rPr>
              <a:t> ялĕнче </a:t>
            </a:r>
            <a:r>
              <a:rPr lang="vi-VN" sz="2000" b="1" i="1" dirty="0" smtClean="0">
                <a:latin typeface="Times New Roman" pitchFamily="18" charset="0"/>
                <a:cs typeface="Times New Roman" pitchFamily="18" charset="0"/>
              </a:rPr>
              <a:t>çурал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vi-VN" sz="2000" b="1" i="1" dirty="0" smtClean="0">
                <a:latin typeface="Times New Roman" pitchFamily="18" charset="0"/>
                <a:cs typeface="Times New Roman" pitchFamily="18" charset="0"/>
              </a:rPr>
              <a:t>ă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SONY\Desktop\кошк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643182"/>
            <a:ext cx="5695619" cy="2823915"/>
          </a:xfrm>
          <a:prstGeom prst="rect">
            <a:avLst/>
          </a:prstGeom>
          <a:noFill/>
        </p:spPr>
      </p:pic>
      <p:pic>
        <p:nvPicPr>
          <p:cNvPr id="2052" name="Picture 4" descr="C:\Users\SONY\Desktop\часов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285860"/>
            <a:ext cx="4143404" cy="31075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ONY\Desktop\презентац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1" y="0"/>
            <a:ext cx="9147571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1857364"/>
            <a:ext cx="22860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vi-VN" sz="2400" b="1" i="1" dirty="0" smtClean="0">
                <a:latin typeface="Times New Roman" pitchFamily="18" charset="0"/>
                <a:cs typeface="Times New Roman" pitchFamily="18" charset="0"/>
              </a:rPr>
              <a:t>856—1860 </a:t>
            </a:r>
            <a:r>
              <a:rPr lang="vi-VN" sz="2400" b="1" i="1" dirty="0" smtClean="0">
                <a:latin typeface="Times New Roman" pitchFamily="18" charset="0"/>
                <a:cs typeface="Times New Roman" pitchFamily="18" charset="0"/>
              </a:rPr>
              <a:t>çç. — Пăрăнтăк удел училищинче пĕлӳ пухнă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SONY\Desktop\slide_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571612"/>
            <a:ext cx="5358608" cy="3743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ONY\Desktop\презентац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1" y="0"/>
            <a:ext cx="9147571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628" y="2071678"/>
            <a:ext cx="321471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3200" b="1" i="1" dirty="0" smtClean="0">
                <a:latin typeface="Times New Roman" pitchFamily="18" charset="0"/>
                <a:cs typeface="Times New Roman" pitchFamily="18" charset="0"/>
              </a:rPr>
              <a:t>1868 </a:t>
            </a:r>
            <a:r>
              <a:rPr lang="vi-VN" sz="3200" b="1" i="1" dirty="0" smtClean="0">
                <a:latin typeface="Times New Roman" pitchFamily="18" charset="0"/>
                <a:cs typeface="Times New Roman" pitchFamily="18" charset="0"/>
              </a:rPr>
              <a:t>ç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улта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И. Я. Яковлев </a:t>
            </a:r>
            <a:r>
              <a:rPr lang="vi-VN" sz="3200" b="1" i="1" dirty="0" smtClean="0">
                <a:latin typeface="Times New Roman" pitchFamily="18" charset="0"/>
                <a:cs typeface="Times New Roman" pitchFamily="18" charset="0"/>
              </a:rPr>
              <a:t>Чĕмпĕрти </a:t>
            </a:r>
            <a:r>
              <a:rPr lang="vi-VN" sz="3200" b="1" i="1" dirty="0" smtClean="0">
                <a:latin typeface="Times New Roman" pitchFamily="18" charset="0"/>
                <a:cs typeface="Times New Roman" pitchFamily="18" charset="0"/>
              </a:rPr>
              <a:t>арçын гимназин V класне вĕренме кĕнĕ</a:t>
            </a:r>
            <a:endParaRPr lang="vi-VN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SONY\Desktop\ГИМ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071678"/>
            <a:ext cx="4000528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ONY\Desktop\презентац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7571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57224" y="1571612"/>
            <a:ext cx="70009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1868 ç.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юпа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28 Ч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мп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шкулне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ник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ĕ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слен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ĕ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C:\Users\SONY\Desktop\рекеев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2214554"/>
            <a:ext cx="2500330" cy="2857520"/>
          </a:xfrm>
          <a:prstGeom prst="rect">
            <a:avLst/>
          </a:prstGeom>
          <a:noFill/>
        </p:spPr>
      </p:pic>
      <p:pic>
        <p:nvPicPr>
          <p:cNvPr id="5125" name="Picture 5" descr="C:\Users\SONY\Desktop\op3l43hms69b5zg8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143116"/>
            <a:ext cx="5429256" cy="28740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ONY\Desktop\презентац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1" y="0"/>
            <a:ext cx="9147571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1571613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1870 </a:t>
            </a:r>
            <a:r>
              <a:rPr lang="ru-RU" dirty="0" err="1" smtClean="0"/>
              <a:t>ç</a:t>
            </a:r>
            <a:r>
              <a:rPr lang="ru-RU" dirty="0" smtClean="0"/>
              <a:t>. </a:t>
            </a:r>
            <a:r>
              <a:rPr lang="ru-RU" dirty="0" smtClean="0"/>
              <a:t> </a:t>
            </a:r>
            <a:r>
              <a:rPr lang="ru-RU" dirty="0" smtClean="0"/>
              <a:t>— </a:t>
            </a:r>
            <a:r>
              <a:rPr lang="ru-RU" dirty="0" smtClean="0"/>
              <a:t>И. Я. Яковлев </a:t>
            </a:r>
            <a:r>
              <a:rPr lang="ru-RU" dirty="0" err="1" smtClean="0"/>
              <a:t>Хусан</a:t>
            </a:r>
            <a:r>
              <a:rPr lang="ru-RU" dirty="0" smtClean="0"/>
              <a:t> </a:t>
            </a:r>
            <a:r>
              <a:rPr lang="ru-RU" dirty="0" err="1" smtClean="0"/>
              <a:t>университечĕн</a:t>
            </a:r>
            <a:r>
              <a:rPr lang="ru-RU" dirty="0" smtClean="0"/>
              <a:t> </a:t>
            </a:r>
            <a:r>
              <a:rPr lang="ru-RU" dirty="0" err="1" smtClean="0"/>
              <a:t>студенчĕ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146" name="Picture 2" descr="C:\Users\SONY\Desktop\студен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1857364"/>
            <a:ext cx="2643191" cy="3616329"/>
          </a:xfrm>
          <a:prstGeom prst="rect">
            <a:avLst/>
          </a:prstGeom>
          <a:noFill/>
        </p:spPr>
      </p:pic>
      <p:pic>
        <p:nvPicPr>
          <p:cNvPr id="6147" name="Picture 3" descr="C:\Users\SONY\Desktop\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2071678"/>
            <a:ext cx="4821808" cy="34601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ONY\Desktop\презентац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1" y="0"/>
            <a:ext cx="9147571" cy="6858000"/>
          </a:xfrm>
          <a:prstGeom prst="rect">
            <a:avLst/>
          </a:prstGeom>
          <a:noFill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643050"/>
            <a:ext cx="3571868" cy="3738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85720" y="1785926"/>
            <a:ext cx="350046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Николай Иванович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Ильминский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- в</a:t>
            </a:r>
            <a:r>
              <a:rPr lang="vi-VN" sz="2800" b="1" i="1" dirty="0" smtClean="0">
                <a:latin typeface="Times New Roman" pitchFamily="18" charset="0"/>
                <a:cs typeface="Times New Roman" pitchFamily="18" charset="0"/>
              </a:rPr>
              <a:t>ырăс </a:t>
            </a:r>
            <a:r>
              <a:rPr lang="vi-VN" sz="2800" b="1" i="1" dirty="0" smtClean="0">
                <a:latin typeface="Times New Roman" pitchFamily="18" charset="0"/>
                <a:cs typeface="Times New Roman" pitchFamily="18" charset="0"/>
              </a:rPr>
              <a:t>тухăç пĕлевçи, педагог-миссионер, библеист, Раççей Ăслăх Академин корреспондент-пайташĕ</a:t>
            </a:r>
            <a:r>
              <a:rPr lang="vi-VN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ONY\Desktop\презентац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1" y="0"/>
            <a:ext cx="9147571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28662" y="1500174"/>
            <a:ext cx="7715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400" b="1" i="1" dirty="0" smtClean="0">
                <a:latin typeface="Times New Roman" pitchFamily="18" charset="0"/>
                <a:cs typeface="Times New Roman" pitchFamily="18" charset="0"/>
              </a:rPr>
              <a:t>1871—1873 çç.- чăваш çырулăхне туса ярать, чăваш шкулĕсем валли букварьпе вĕренӳ кĕнекине кăларать</a:t>
            </a:r>
            <a:endParaRPr lang="vi-VN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SONY\Desktop\slide_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285992"/>
            <a:ext cx="7786742" cy="3430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ONY\Desktop\презентац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1" y="0"/>
            <a:ext cx="9147571" cy="6858000"/>
          </a:xfrm>
          <a:prstGeom prst="rect">
            <a:avLst/>
          </a:prstGeom>
          <a:noFill/>
        </p:spPr>
      </p:pic>
      <p:pic>
        <p:nvPicPr>
          <p:cNvPr id="10241" name="Picture 1" descr="C:\Users\SONY\Desktop\2 алф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571612"/>
            <a:ext cx="6786610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91</Words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SONY</dc:creator>
  <cp:lastModifiedBy>SONY</cp:lastModifiedBy>
  <cp:revision>15</cp:revision>
  <dcterms:created xsi:type="dcterms:W3CDTF">2022-04-24T14:34:46Z</dcterms:created>
  <dcterms:modified xsi:type="dcterms:W3CDTF">2022-04-24T17:15:21Z</dcterms:modified>
</cp:coreProperties>
</file>