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842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5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6074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526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82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5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827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274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385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1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152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2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272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485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712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1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24635B5-A4C2-4CC8-B8E3-2C61BE13A775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FEF3173-6A28-4D94-BCB7-8B8CECEEB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37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10" Type="http://schemas.openxmlformats.org/officeDocument/2006/relationships/image" Target="../media/image29.pn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Лосиный остров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2" y="631046"/>
            <a:ext cx="5766521" cy="3841944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843159"/>
              </p:ext>
            </p:extLst>
          </p:nvPr>
        </p:nvGraphicFramePr>
        <p:xfrm>
          <a:off x="6617369" y="2614990"/>
          <a:ext cx="4828673" cy="2975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8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5809">
                <a:tc>
                  <a:txBody>
                    <a:bodyPr/>
                    <a:lstStyle/>
                    <a:p>
                      <a:r>
                        <a:rPr lang="ru-RU" dirty="0" smtClean="0"/>
                        <a:t>Климат района умеренно континентальный. Колебания среднегодовой температуры составляют 3-4,8градусов. Наиболее холодный месяц - январь (средняя температура -9… - 11 градусов), наиболее теплый - июль (средняя температура +19… +20градусов). Преобладают ветры западных и юго-западных румбов.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966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6450" y="2967335"/>
            <a:ext cx="7039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внимание!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7464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09625"/>
            <a:ext cx="7620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4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43" y="819807"/>
            <a:ext cx="4470569" cy="29736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528" y="2924503"/>
            <a:ext cx="4685533" cy="31217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30310" y="819807"/>
            <a:ext cx="5081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Лосиный Остров — один из первых национальных парков в России. Он расположен на территории Москвы и Московской области. Крупнейший лесной массив в Москве и крупнейший среди лесов, расположенных в черте городов (Московская часть леса).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46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8397" y="4139678"/>
            <a:ext cx="1905000" cy="1657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974" y="1153047"/>
            <a:ext cx="1709289" cy="2270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02" y="733096"/>
            <a:ext cx="3888967" cy="2916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2223" y="726887"/>
            <a:ext cx="4352597" cy="28727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102" y="4023655"/>
            <a:ext cx="2839261" cy="18893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9069" y="3912037"/>
            <a:ext cx="3168947" cy="211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9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63" y="868179"/>
            <a:ext cx="2835454" cy="23003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221" y="821184"/>
            <a:ext cx="3333750" cy="2171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145" y="859782"/>
            <a:ext cx="2981392" cy="22360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63" y="3833367"/>
            <a:ext cx="3311162" cy="21688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23741" y="3095826"/>
            <a:ext cx="1184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Березняки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400191" y="291116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Липняки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576442" y="3041911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Осинники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4735" y="3742955"/>
            <a:ext cx="3132844" cy="23496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61131" y="5202621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588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300" y="4199849"/>
            <a:ext cx="2493166" cy="1869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199" y="1960211"/>
            <a:ext cx="2165368" cy="16255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875" y="2538737"/>
            <a:ext cx="2456494" cy="17114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041" y="1077342"/>
            <a:ext cx="2684259" cy="1765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47394" y="4401369"/>
            <a:ext cx="2277978" cy="17084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07" y="3805720"/>
            <a:ext cx="2138542" cy="16018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574" y="3805720"/>
            <a:ext cx="2346434" cy="17598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72" y="832497"/>
            <a:ext cx="2561922" cy="1706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56717" y="738634"/>
            <a:ext cx="2268711" cy="169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9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24" y="800100"/>
            <a:ext cx="2496207" cy="18721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834" y="964775"/>
            <a:ext cx="2730051" cy="1707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588" y="723243"/>
            <a:ext cx="2465560" cy="20258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7463" y="800100"/>
            <a:ext cx="2067070" cy="1375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558" y="2440617"/>
            <a:ext cx="2183606" cy="16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1479" y="2505964"/>
            <a:ext cx="2303066" cy="1750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5787" y="2434690"/>
            <a:ext cx="2643352" cy="17622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0657" y="4196925"/>
            <a:ext cx="2814000" cy="18311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1479" y="4196925"/>
            <a:ext cx="2746529" cy="188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7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63" y="832288"/>
            <a:ext cx="2466975" cy="1847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734" y="794515"/>
            <a:ext cx="2514600" cy="18478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4725" y="857578"/>
            <a:ext cx="2313426" cy="184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8810" y="2790494"/>
            <a:ext cx="2306924" cy="1727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250" y="2803795"/>
            <a:ext cx="2466975" cy="184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4324" y="3350172"/>
            <a:ext cx="2133600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62044" y="4628816"/>
            <a:ext cx="2432656" cy="149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53" y="846930"/>
            <a:ext cx="1847850" cy="1847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545" y="862678"/>
            <a:ext cx="2748153" cy="18321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025" y="771290"/>
            <a:ext cx="2195334" cy="2044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6205" y="771290"/>
            <a:ext cx="3078054" cy="2308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5696" y="3349745"/>
            <a:ext cx="2034765" cy="2368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4621" y="3409340"/>
            <a:ext cx="1593740" cy="22492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6970" y="3313088"/>
            <a:ext cx="3776778" cy="260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104</TotalTime>
  <Words>95</Words>
  <Application>Microsoft Office PowerPoint</Application>
  <PresentationFormat>Широкоэкранный</PresentationFormat>
  <Paragraphs>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Garamond</vt:lpstr>
      <vt:lpstr>Натуральные материалы</vt:lpstr>
      <vt:lpstr>Лосиный остров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Лосиный остров</dc:title>
  <dc:creator>Home</dc:creator>
  <cp:lastModifiedBy>Windows User</cp:lastModifiedBy>
  <cp:revision>10</cp:revision>
  <dcterms:created xsi:type="dcterms:W3CDTF">2016-02-17T08:42:50Z</dcterms:created>
  <dcterms:modified xsi:type="dcterms:W3CDTF">2022-10-01T15:09:24Z</dcterms:modified>
</cp:coreProperties>
</file>