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8" r:id="rId2"/>
    <p:sldId id="296" r:id="rId3"/>
    <p:sldId id="299" r:id="rId4"/>
    <p:sldId id="272" r:id="rId5"/>
    <p:sldId id="300" r:id="rId6"/>
    <p:sldId id="259" r:id="rId7"/>
    <p:sldId id="301" r:id="rId8"/>
    <p:sldId id="297" r:id="rId9"/>
    <p:sldId id="302" r:id="rId10"/>
    <p:sldId id="285" r:id="rId11"/>
    <p:sldId id="270" r:id="rId12"/>
    <p:sldId id="271" r:id="rId13"/>
    <p:sldId id="261" r:id="rId14"/>
    <p:sldId id="287" r:id="rId15"/>
    <p:sldId id="264" r:id="rId16"/>
    <p:sldId id="288" r:id="rId17"/>
    <p:sldId id="269" r:id="rId18"/>
    <p:sldId id="289" r:id="rId19"/>
    <p:sldId id="282" r:id="rId20"/>
    <p:sldId id="291" r:id="rId21"/>
    <p:sldId id="273" r:id="rId22"/>
    <p:sldId id="292" r:id="rId23"/>
    <p:sldId id="294" r:id="rId24"/>
    <p:sldId id="266" r:id="rId25"/>
    <p:sldId id="295" r:id="rId26"/>
    <p:sldId id="283" r:id="rId27"/>
    <p:sldId id="286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B3C97-3DBC-45F0-808D-DBF0A95D18AC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BC7C5-156B-4C7D-BC98-132F9F88D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b3f287e17a027d9.mp3" TargetMode="External"/><Relationship Id="rId1" Type="http://schemas.microsoft.com/office/2007/relationships/media" Target="file:///E:\&#1054;&#1090;&#1082;&#1088;&#1099;&#1090;&#1086;&#1077;%20&#1079;&#1072;&#1085;&#1103;&#1090;&#1080;&#1077;%20%202022&#1075;\b3f287e17a027d9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file:///E:\&#1054;&#1090;&#1082;&#1088;&#1099;&#1090;&#1086;&#1077;%20&#1079;&#1072;&#1085;&#1103;&#1090;&#1080;&#1077;%20%202022&#1075;\neizvsten-zvuk-vetra-v-pustyne.mp3" TargetMode="External"/><Relationship Id="rId7" Type="http://schemas.openxmlformats.org/officeDocument/2006/relationships/image" Target="../media/image4.png"/><Relationship Id="rId2" Type="http://schemas.microsoft.com/office/2007/relationships/media" Target="file:///E:\&#1054;&#1090;&#1082;&#1088;&#1099;&#1090;&#1086;&#1077;%20&#1079;&#1072;&#1085;&#1103;&#1090;&#1080;&#1077;%20%202022&#1075;\neizvsten-zvuk-vetra-v-pustyne.mp3" TargetMode="External"/><Relationship Id="rId1" Type="http://schemas.openxmlformats.org/officeDocument/2006/relationships/audio" Target="file:///F:\&#1054;&#1090;&#1082;&#1088;&#1099;&#1090;&#1086;&#1077;%20&#1079;&#1072;&#1085;&#1103;&#1090;&#1080;&#1077;%20%202022&#1075;\&#1047;&#1074;&#1091;&#1082;&#1080;%20&#1087;&#1088;&#1080;&#1088;&#1086;&#1076;&#1099;,%20Music,%20Meditation%20Music,%20&#1052;&#1091;&#1079;&#1099;&#1082;&#1072;%20&#1076;&#1083;&#1103;%20&#1089;&#1085;&#1072;%20-%20&#1062;&#1077;&#1083;&#1077;&#1073;&#1085;&#1099;&#1081;%20&#1074;&#1077;&#1090;&#1077;&#1088;%20(www.hotplayer.ru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74;&#1075;&#1077;&#1085;&#1080;&#1103;\Downloads\&#1047;&#1074;&#1091;&#1082;&#1080;%20&#1087;&#1088;&#1080;&#1088;&#1086;&#1076;&#1099;,%20Music,%20Meditation%20Music,%20&#1052;&#1091;&#1079;&#1099;&#1082;&#1072;%20&#1076;&#1083;&#1103;%20&#1089;&#1085;&#1072;%20-%20&#1062;&#1077;&#1083;&#1077;&#1073;&#1085;&#1099;&#1081;%20&#1074;&#1077;&#1090;&#1077;&#1088;%20(www.hotplayer.ru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zvuki-na-ulice-goroda.mp3" TargetMode="External"/><Relationship Id="rId1" Type="http://schemas.microsoft.com/office/2007/relationships/media" Target="file:///E:\&#1054;&#1090;&#1082;&#1088;&#1099;&#1090;&#1086;&#1077;%20&#1079;&#1072;&#1085;&#1103;&#1090;&#1080;&#1077;%20%202022&#1075;\zvuki-na-ulice-goroda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4;&#1090;&#1082;&#1088;&#1099;&#1090;&#1086;&#1077;%20&#1079;&#1072;&#1085;&#1103;&#1090;&#1080;&#1077;%20%202022&#1075;\zvuki-na-ulice-goroda.mp3" TargetMode="External"/><Relationship Id="rId1" Type="http://schemas.microsoft.com/office/2007/relationships/media" Target="file:///E:\&#1054;&#1090;&#1082;&#1088;&#1099;&#1090;&#1086;&#1077;%20&#1079;&#1072;&#1085;&#1103;&#1090;&#1080;&#1077;%20%202022&#1075;\zvuki-na-ulice-goroda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&#1047;&#1074;&#1091;&#1082;&#1080;%20&#1055;&#1088;&#1080;&#1088;&#1086;&#1076;&#1099;%20-%20&#1056;&#1072;&#1089;&#1082;&#1072;&#1090;&#1099;%20&#1075;&#1088;&#1086;&#1084;&#1072;%20&#1080;%20&#1090;&#1080;&#1093;&#1080;&#1081;%20&#1096;&#1091;&#1084;%20&#1076;&#1086;&#1078;&#1076;&#1103;%20(www.hotplayer.ru).mp3" TargetMode="External"/><Relationship Id="rId1" Type="http://schemas.microsoft.com/office/2007/relationships/media" Target="file:///E:\&#1054;&#1090;&#1082;&#1088;&#1099;&#1090;&#1086;&#1077;%20&#1079;&#1072;&#1085;&#1103;&#1090;&#1080;&#1077;%20%202022&#1075;\&#1047;&#1074;&#1091;&#1082;&#1080;%20&#1055;&#1088;&#1080;&#1088;&#1086;&#1076;&#1099;%20-%20&#1056;&#1072;&#1089;&#1082;&#1072;&#1090;&#1099;%20&#1075;&#1088;&#1086;&#1084;&#1072;%20&#1080;%20&#1090;&#1080;&#1093;&#1080;&#1081;%20&#1096;&#1091;&#1084;%20&#1076;&#1086;&#1078;&#1076;&#1103;%20(www.hotplayer.ru)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&#1047;&#1074;&#1091;&#1082;&#1080;%20&#1055;&#1088;&#1080;&#1088;&#1086;&#1076;&#1099;%20-%20&#1056;&#1072;&#1089;&#1082;&#1072;&#1090;&#1099;%20&#1075;&#1088;&#1086;&#1084;&#1072;%20&#1080;%20&#1090;&#1080;&#1093;&#1080;&#1081;%20&#1096;&#1091;&#1084;%20&#1076;&#1086;&#1078;&#1076;&#1103;%20(www.hotplayer.ru).mp3" TargetMode="External"/><Relationship Id="rId1" Type="http://schemas.microsoft.com/office/2007/relationships/media" Target="file:///E:\&#1054;&#1090;&#1082;&#1088;&#1099;&#1090;&#1086;&#1077;%20&#1079;&#1072;&#1085;&#1103;&#1090;&#1080;&#1077;%20%202022&#1075;\&#1047;&#1074;&#1091;&#1082;&#1080;%20&#1055;&#1088;&#1080;&#1088;&#1086;&#1076;&#1099;%20-%20&#1056;&#1072;&#1089;&#1082;&#1072;&#1090;&#1099;%20&#1075;&#1088;&#1086;&#1084;&#1072;%20&#1080;%20&#1090;&#1080;&#1093;&#1080;&#1081;%20&#1096;&#1091;&#1084;%20&#1076;&#1086;&#1078;&#1076;&#1103;%20(www.hotplayer.ru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ptichya-trel-penie-solovya.mp3" TargetMode="External"/><Relationship Id="rId1" Type="http://schemas.microsoft.com/office/2007/relationships/media" Target="file:///E:\&#1054;&#1090;&#1082;&#1088;&#1099;&#1090;&#1086;&#1077;%20&#1079;&#1072;&#1085;&#1103;&#1090;&#1080;&#1077;%20%202022&#1075;\ptichya-trel-penie-solovya.mp3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ptichya-trel-penie-solovya.mp3" TargetMode="External"/><Relationship Id="rId1" Type="http://schemas.microsoft.com/office/2007/relationships/media" Target="file:///E:\&#1054;&#1090;&#1082;&#1088;&#1099;&#1090;&#1086;&#1077;%20&#1079;&#1072;&#1085;&#1103;&#1090;&#1080;&#1077;%20%202022&#1075;\ptichya-trel-penie-solovya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54;&#1090;&#1082;&#1088;&#1099;&#1090;&#1086;&#1077;%20&#1079;&#1072;&#1085;&#1103;&#1090;&#1080;&#1077;%20%202022&#1075;\b3f287e17a027d9.mp3" TargetMode="External"/><Relationship Id="rId1" Type="http://schemas.microsoft.com/office/2007/relationships/media" Target="file:///E:\&#1054;&#1090;&#1082;&#1088;&#1099;&#1090;&#1086;&#1077;%20&#1079;&#1072;&#1085;&#1103;&#1090;&#1080;&#1077;%20%202022&#1075;\b3f287e17a027d9.mp3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088231"/>
          </a:xfrm>
        </p:spPr>
        <p:txBody>
          <a:bodyPr>
            <a:normAutofit/>
          </a:bodyPr>
          <a:lstStyle/>
          <a:p>
            <a:r>
              <a:rPr lang="ru-RU" sz="3200" dirty="0"/>
              <a:t>Развитие слухового внимания и фонематического восприятия у детей средней логопедической группы №5 «Цветик - семицветик»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05264"/>
            <a:ext cx="6400800" cy="105273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Подготовила учитель-логопед Шаламова Е.С.</a:t>
            </a:r>
          </a:p>
        </p:txBody>
      </p:sp>
      <p:pic>
        <p:nvPicPr>
          <p:cNvPr id="4" name="Рисунок 3" descr="игр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636912"/>
            <a:ext cx="4464496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ылесо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260648" y="-243408"/>
            <a:ext cx="11809312" cy="7101408"/>
          </a:xfrm>
          <a:prstGeom prst="rect">
            <a:avLst/>
          </a:prstGeom>
        </p:spPr>
      </p:pic>
      <p:pic>
        <p:nvPicPr>
          <p:cNvPr id="3" name="b3f287e17a027d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27984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«магазин»</a:t>
            </a:r>
            <a:br>
              <a:rPr lang="ru-RU" dirty="0"/>
            </a:br>
            <a:r>
              <a:rPr lang="ru-RU" sz="3600" dirty="0"/>
              <a:t>( шумящие коробочки)</a:t>
            </a:r>
          </a:p>
        </p:txBody>
      </p:sp>
      <p:pic>
        <p:nvPicPr>
          <p:cNvPr id="4" name="Содержимое 3" descr="магазин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6713" y="1600200"/>
            <a:ext cx="5590574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 fontScale="90000"/>
          </a:bodyPr>
          <a:lstStyle/>
          <a:p>
            <a:r>
              <a:rPr lang="ru-RU" dirty="0"/>
              <a:t>Чудо - звуки</a:t>
            </a:r>
            <a:br>
              <a:rPr lang="ru-RU" dirty="0"/>
            </a:br>
            <a:r>
              <a:rPr lang="ru-RU" sz="3600" dirty="0"/>
              <a:t>(речевые звуки)</a:t>
            </a:r>
            <a:br>
              <a:rPr lang="ru-RU" dirty="0"/>
            </a:br>
            <a:r>
              <a:rPr lang="ru-RU" sz="3600" dirty="0"/>
              <a:t>Артикуляционные упражнения «футбол», «карусели», «лошадка».</a:t>
            </a:r>
            <a:br>
              <a:rPr lang="ru-RU" sz="3600" dirty="0"/>
            </a:br>
            <a:r>
              <a:rPr lang="ru-RU" sz="3600" dirty="0"/>
              <a:t>Определите какие звуки произносят дети.</a:t>
            </a:r>
          </a:p>
        </p:txBody>
      </p:sp>
      <p:pic>
        <p:nvPicPr>
          <p:cNvPr id="4" name="Содержимое 3" descr="гласные зв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3861048"/>
            <a:ext cx="5819775" cy="195262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Найди «песенку жука»</a:t>
            </a:r>
            <a:br>
              <a:rPr lang="ru-RU" dirty="0"/>
            </a:br>
            <a:r>
              <a:rPr lang="ru-RU" dirty="0"/>
              <a:t>(</a:t>
            </a:r>
            <a:r>
              <a:rPr lang="ru-RU" sz="3600" dirty="0"/>
              <a:t>звук Ж )</a:t>
            </a:r>
          </a:p>
        </p:txBody>
      </p:sp>
      <p:pic>
        <p:nvPicPr>
          <p:cNvPr id="5" name="Содержимое 4" descr="жираф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68248"/>
            <a:ext cx="4038600" cy="3589867"/>
          </a:xfrm>
        </p:spPr>
      </p:pic>
      <p:pic>
        <p:nvPicPr>
          <p:cNvPr id="6" name="Содержимое 5" descr="коз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78916"/>
            <a:ext cx="4038600" cy="376853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ира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0"/>
            <a:ext cx="77152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Найди «песенку большого насоса»</a:t>
            </a:r>
            <a:br>
              <a:rPr lang="ru-RU" dirty="0"/>
            </a:br>
            <a:r>
              <a:rPr lang="ru-RU" sz="3600" dirty="0"/>
              <a:t>(звук С)</a:t>
            </a:r>
          </a:p>
        </p:txBody>
      </p:sp>
      <p:pic>
        <p:nvPicPr>
          <p:cNvPr id="5" name="Содержимое 4" descr="носк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3847" y="2204864"/>
            <a:ext cx="4144626" cy="4392488"/>
          </a:xfrm>
        </p:spPr>
      </p:pic>
      <p:pic>
        <p:nvPicPr>
          <p:cNvPr id="6" name="Содержимое 5" descr="кошка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28839" y="1987541"/>
            <a:ext cx="2971554" cy="3889731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с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692696"/>
            <a:ext cx="6408712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Найди «песенку ветра»</a:t>
            </a:r>
            <a:br>
              <a:rPr lang="ru-RU" dirty="0"/>
            </a:br>
            <a:r>
              <a:rPr lang="ru-RU" sz="3600" dirty="0"/>
              <a:t>(звук Ш)</a:t>
            </a:r>
          </a:p>
        </p:txBody>
      </p:sp>
      <p:pic>
        <p:nvPicPr>
          <p:cNvPr id="5" name="Содержимое 4" descr="мешо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88558"/>
            <a:ext cx="4038600" cy="4149247"/>
          </a:xfrm>
        </p:spPr>
      </p:pic>
      <p:pic>
        <p:nvPicPr>
          <p:cNvPr id="6" name="Содержимое 5" descr="жук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31220"/>
            <a:ext cx="4038600" cy="326392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ш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0700" y="571500"/>
            <a:ext cx="55626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Найди «песенку маленького комарика»</a:t>
            </a:r>
            <a:br>
              <a:rPr lang="ru-RU" dirty="0"/>
            </a:br>
            <a:r>
              <a:rPr lang="ru-RU" sz="3600" dirty="0"/>
              <a:t>(звук ЗЬ)</a:t>
            </a:r>
          </a:p>
        </p:txBody>
      </p:sp>
      <p:pic>
        <p:nvPicPr>
          <p:cNvPr id="5" name="Содержимое 4" descr="замо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16832"/>
            <a:ext cx="4254624" cy="4104456"/>
          </a:xfrm>
        </p:spPr>
      </p:pic>
      <p:pic>
        <p:nvPicPr>
          <p:cNvPr id="6" name="Содержимое 5" descr="корзин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05400" y="1988840"/>
            <a:ext cx="4038600" cy="40386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Путешествие в мир </a:t>
            </a:r>
            <a:r>
              <a:rPr lang="ru-RU" dirty="0" err="1"/>
              <a:t>чудо-звуков</a:t>
            </a:r>
            <a:r>
              <a:rPr lang="ru-RU" dirty="0"/>
              <a:t>.</a:t>
            </a:r>
            <a:br>
              <a:rPr lang="ru-RU" dirty="0"/>
            </a:br>
            <a:r>
              <a:rPr lang="ru-RU" sz="3600" dirty="0"/>
              <a:t>Дыхательное упражнение «Надуем шар».</a:t>
            </a:r>
          </a:p>
        </p:txBody>
      </p:sp>
      <p:pic>
        <p:nvPicPr>
          <p:cNvPr id="4" name="Содержимое 3" descr="Рисунок-воздушный-шар-с-корзиной-для-детей009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763688" y="1916112"/>
            <a:ext cx="5832648" cy="4681239"/>
          </a:xfrm>
        </p:spPr>
      </p:pic>
      <p:pic>
        <p:nvPicPr>
          <p:cNvPr id="5" name="Звуки природы, Music, Meditation Music, Музыка для сна - Целебный ветер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neizvsten-zvuk-vetra-v-pustyne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0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корз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476672"/>
            <a:ext cx="6120680" cy="55892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«лягушка».</a:t>
            </a:r>
            <a:br>
              <a:rPr lang="ru-RU" dirty="0"/>
            </a:br>
            <a:r>
              <a:rPr lang="ru-RU" sz="3600" dirty="0"/>
              <a:t>  </a:t>
            </a:r>
            <a:r>
              <a:rPr lang="ru-RU" sz="3600"/>
              <a:t>(Узнай </a:t>
            </a:r>
            <a:r>
              <a:rPr lang="ru-RU" sz="3600" dirty="0"/>
              <a:t>по голосу)</a:t>
            </a:r>
          </a:p>
        </p:txBody>
      </p:sp>
      <p:pic>
        <p:nvPicPr>
          <p:cNvPr id="4" name="Содержимое 3" descr="лягу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7848872" cy="5373215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чувства ритма</a:t>
            </a:r>
          </a:p>
        </p:txBody>
      </p:sp>
      <p:pic>
        <p:nvPicPr>
          <p:cNvPr id="4" name="Содержимое 3" descr="ритм руки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268760"/>
            <a:ext cx="6408712" cy="558924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тм обла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тм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17105" cy="7272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тм бабоч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тм зай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здушный шар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838200"/>
            <a:ext cx="4876800" cy="5181600"/>
          </a:xfrm>
          <a:prstGeom prst="rect">
            <a:avLst/>
          </a:prstGeom>
        </p:spPr>
      </p:pic>
      <p:pic>
        <p:nvPicPr>
          <p:cNvPr id="3" name="Рисунок 2" descr="воздушный ша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" y="0"/>
            <a:ext cx="8153400" cy="6858000"/>
          </a:xfrm>
          <a:prstGeom prst="rect">
            <a:avLst/>
          </a:prstGeom>
        </p:spPr>
      </p:pic>
      <p:pic>
        <p:nvPicPr>
          <p:cNvPr id="4" name="Звуки природы, Music, Meditation Music, Музыка для сна - Целебный ветер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Детский сад № 6 «Здоровье»</a:t>
            </a:r>
          </a:p>
        </p:txBody>
      </p:sp>
      <p:pic>
        <p:nvPicPr>
          <p:cNvPr id="4" name="Содержимое 3" descr="детский сад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7920880" cy="558924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vuki-na-ulice-gorod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Чудо – звуки</a:t>
            </a:r>
            <a:br>
              <a:rPr lang="ru-RU" dirty="0"/>
            </a:br>
            <a:r>
              <a:rPr lang="ru-RU" dirty="0"/>
              <a:t>(неречевые звуки)</a:t>
            </a:r>
          </a:p>
        </p:txBody>
      </p:sp>
      <p:pic>
        <p:nvPicPr>
          <p:cNvPr id="4" name="Содержимое 3" descr="маины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628800"/>
            <a:ext cx="8046156" cy="4525963"/>
          </a:xfrm>
        </p:spPr>
      </p:pic>
      <p:pic>
        <p:nvPicPr>
          <p:cNvPr id="5" name="zvuki-na-ulice-gorod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zvuki-na-ulice-gorod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вуки Природы - Раскаты грома и тихий шум дождя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8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жд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3" name="Звуки Природы - Раскаты грома и тихий шум дождя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27984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8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tichya-trel-penie-solov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лове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364" y="0"/>
            <a:ext cx="8273271" cy="6858000"/>
          </a:xfrm>
          <a:prstGeom prst="rect">
            <a:avLst/>
          </a:prstGeom>
        </p:spPr>
      </p:pic>
      <p:pic>
        <p:nvPicPr>
          <p:cNvPr id="3" name="ptichya-trel-penie-solov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3f287e17a027d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</TotalTime>
  <Words>145</Words>
  <Application>Microsoft Office PowerPoint</Application>
  <PresentationFormat>Экран (4:3)</PresentationFormat>
  <Paragraphs>13</Paragraphs>
  <Slides>28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Times New Roman</vt:lpstr>
      <vt:lpstr>Тема Office</vt:lpstr>
      <vt:lpstr>Развитие слухового внимания и фонематического восприятия у детей средней логопедической группы №5 «Цветик - семицветик»</vt:lpstr>
      <vt:lpstr>Путешествие в мир чудо-звуков. Дыхательное упражнение «Надуем шар».</vt:lpstr>
      <vt:lpstr>Презентация PowerPoint</vt:lpstr>
      <vt:lpstr> Чудо – звуки (неречевые звуки)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«магазин» ( шумящие коробочки)</vt:lpstr>
      <vt:lpstr>Чудо - звуки (речевые звуки) Артикуляционные упражнения «футбол», «карусели», «лошадка». Определите какие звуки произносят дети.</vt:lpstr>
      <vt:lpstr>Найди «песенку жука» (звук Ж )</vt:lpstr>
      <vt:lpstr>Презентация PowerPoint</vt:lpstr>
      <vt:lpstr>Найди «песенку большого насоса» (звук С)</vt:lpstr>
      <vt:lpstr>Презентация PowerPoint</vt:lpstr>
      <vt:lpstr>Найди «песенку ветра» (звук Ш)</vt:lpstr>
      <vt:lpstr>Презентация PowerPoint</vt:lpstr>
      <vt:lpstr>Найди «песенку маленького комарика» (звук ЗЬ)</vt:lpstr>
      <vt:lpstr>Презентация PowerPoint</vt:lpstr>
      <vt:lpstr>Игра «лягушка».   (Узнай по голосу)</vt:lpstr>
      <vt:lpstr>Развитие чувства ритма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Детский сад № 6 «Здоровье»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Дарья</cp:lastModifiedBy>
  <cp:revision>43</cp:revision>
  <dcterms:created xsi:type="dcterms:W3CDTF">2022-01-23T05:20:35Z</dcterms:created>
  <dcterms:modified xsi:type="dcterms:W3CDTF">2022-02-03T06:43:48Z</dcterms:modified>
</cp:coreProperties>
</file>