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3" r:id="rId4"/>
    <p:sldId id="266" r:id="rId5"/>
    <p:sldId id="267" r:id="rId6"/>
    <p:sldId id="265" r:id="rId7"/>
    <p:sldId id="264" r:id="rId8"/>
    <p:sldId id="269" r:id="rId9"/>
    <p:sldId id="270" r:id="rId10"/>
    <p:sldId id="268" r:id="rId11"/>
    <p:sldId id="271" r:id="rId12"/>
    <p:sldId id="262" r:id="rId13"/>
    <p:sldId id="272" r:id="rId14"/>
    <p:sldId id="261" r:id="rId15"/>
    <p:sldId id="257" r:id="rId16"/>
    <p:sldId id="278" r:id="rId17"/>
    <p:sldId id="258" r:id="rId18"/>
    <p:sldId id="276" r:id="rId19"/>
    <p:sldId id="273" r:id="rId20"/>
    <p:sldId id="259" r:id="rId21"/>
    <p:sldId id="274" r:id="rId22"/>
    <p:sldId id="275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9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36.png"/><Relationship Id="rId4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802325"/>
            <a:ext cx="4104456" cy="2297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70"/>
          <a:stretch/>
        </p:blipFill>
        <p:spPr bwMode="auto">
          <a:xfrm>
            <a:off x="613400" y="2481393"/>
            <a:ext cx="4014548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5427" y="1647420"/>
            <a:ext cx="8585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ПРАКТИКО-ОРИЕНТИРОВАННЫЕ ЗАДАЧИ ПО МАТЕМАТИКЕ. ОГЭ 2023. </a:t>
            </a:r>
          </a:p>
          <a:p>
            <a:pPr algn="ctr"/>
            <a:r>
              <a:rPr lang="ru-RU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ЗОНТ.</a:t>
            </a:r>
          </a:p>
          <a:p>
            <a:pPr algn="ctr"/>
            <a:r>
              <a:rPr lang="ru-RU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68144" y="5176750"/>
            <a:ext cx="26901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Подготовила: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учитель математики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Пучкина Г.П.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" b="48843"/>
          <a:stretch/>
        </p:blipFill>
        <p:spPr bwMode="auto">
          <a:xfrm>
            <a:off x="5004048" y="2780928"/>
            <a:ext cx="3672408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284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94"/>
          <a:stretch/>
        </p:blipFill>
        <p:spPr bwMode="auto">
          <a:xfrm>
            <a:off x="2411760" y="3483272"/>
            <a:ext cx="1517237" cy="69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376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689404"/>
            <a:ext cx="3035300" cy="287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15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968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903783"/>
            <a:ext cx="2448271" cy="2285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8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910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83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36"/>
          <a:stretch/>
        </p:blipFill>
        <p:spPr bwMode="auto">
          <a:xfrm>
            <a:off x="762000" y="1285875"/>
            <a:ext cx="7620000" cy="1901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99591" y="3135159"/>
            <a:ext cx="7272809" cy="33239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Один зонт состоит из восьми треугольников, тогда 29 зонтов будут состоять из 232 треугольников.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Если на один треугольник требуется 1050 см</a:t>
            </a:r>
            <a:r>
              <a:rPr kumimoji="0" lang="ru-RU" altLang="ru-RU" sz="1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2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 ткани, то на 232 треугольника нужно будет 1050 · 232 = 243 600 см</a:t>
            </a:r>
            <a:r>
              <a:rPr kumimoji="0" lang="ru-RU" altLang="ru-RU" sz="1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2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Площадь ткани в рулоне равна 3500 · 80 = 280 000 см</a:t>
            </a:r>
            <a:r>
              <a:rPr kumimoji="0" lang="ru-RU" altLang="ru-RU" sz="1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2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Площадь ткани, ушедшей в обрезки, равна 280 000 - 243 600 = 36 400 см</a:t>
            </a:r>
            <a:r>
              <a:rPr kumimoji="0" lang="ru-RU" altLang="ru-RU" sz="1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2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Пусть 280 000 см</a:t>
            </a:r>
            <a:r>
              <a:rPr kumimoji="0" lang="ru-RU" altLang="ru-RU" sz="1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2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 - 100%, а 36 400 - х%. Составим и решим пропорцию: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4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4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Ответ: 13.</a:t>
            </a:r>
          </a:p>
        </p:txBody>
      </p:sp>
      <p:pic>
        <p:nvPicPr>
          <p:cNvPr id="15362" name="Picture 2" descr="https://xn--80aaasqmjacq0cd6n.xn--p1ai/public/21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095" y="4797152"/>
            <a:ext cx="2057715" cy="1067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57" t="53505" r="4743" b="21201"/>
          <a:stretch/>
        </p:blipFill>
        <p:spPr bwMode="auto">
          <a:xfrm>
            <a:off x="5909280" y="5258985"/>
            <a:ext cx="1645920" cy="108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005064"/>
            <a:ext cx="2090477" cy="2090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743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836712"/>
            <a:ext cx="777686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Аня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предположила, что купол зонта имеет форму сферического сегмента. Вычислите радиус R сферы купола, зная, что  OC = R (рис. 2). Ответ дайте в сантиметрах.</a:t>
            </a:r>
          </a:p>
          <a:p>
            <a:pPr algn="ctr"/>
            <a:endParaRPr lang="ru-RU" sz="14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Две подруги Оля и Аня задумались о том, как рассчитать площадь поверхности зонта.</a:t>
            </a:r>
          </a:p>
          <a:p>
            <a:pPr algn="ctr"/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На первый взгляд зонт кажется круглым, а его купол напоминает часть сферы (сферический сегмент). Но если присмотреться, то видно, что купол зонта состоит из двенадцати отдельных клиньев, натянутых на каркас из двенадцати спиц (рис. 1). </a:t>
            </a: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Оля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и Аня сумели измерить расстояние между концами соседних спиц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Оно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оказалось равно 28 см. Высота купола зонта h (рис. 2) оказалась равна 27 см, а расстояние d между концами спиц, образующих дугу окружности, проходящей через вершину зонта, — ровно 108 см.</a:t>
            </a: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1772816"/>
            <a:ext cx="1453002" cy="1641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2903531" cy="1529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18815" y="575102"/>
            <a:ext cx="6984776" cy="523220"/>
          </a:xfrm>
          <a:prstGeom prst="rect">
            <a:avLst/>
          </a:prstGeom>
          <a:solidFill>
            <a:srgbClr val="3366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№6-№10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23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18815" y="1340768"/>
            <a:ext cx="6912768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Длина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зонта в сложенном виде равна 27 см и складывается из длины ручки (рис. 3) и трети длины спицы (зонт в три сложения). Найдите длину спицы, если длина ручки зонта равна 6,8 см.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Решение.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Треть спицы будет равна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27 – 6,8 = 20,2 см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следовательно, длина всей спицы: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20,2∙3 = 60,6 см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Ответ: 60,6</a:t>
            </a: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193" y="5144815"/>
            <a:ext cx="27813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18815" y="575102"/>
            <a:ext cx="6984776" cy="523220"/>
          </a:xfrm>
          <a:prstGeom prst="rect">
            <a:avLst/>
          </a:prstGeom>
          <a:solidFill>
            <a:srgbClr val="3366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№6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01"/>
          <a:stretch/>
        </p:blipFill>
        <p:spPr bwMode="auto">
          <a:xfrm>
            <a:off x="5436097" y="2316622"/>
            <a:ext cx="3381564" cy="255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1" name="Picture 9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35"/>
          <a:stretch/>
        </p:blipFill>
        <p:spPr bwMode="auto">
          <a:xfrm>
            <a:off x="2460164" y="2060848"/>
            <a:ext cx="3460029" cy="1246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830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340768"/>
            <a:ext cx="828092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Поскольку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зонт сшит из треугольников, рассуждала Оля, площадь его поверхности можно найти как сумму площадей треугольников. Вычислите площадь поверхности зонта методом Оли, если высота каждого равнобедренного треугольника, проведённая к основанию, равна 59 см. Ответ дайте в квадратных сантиметрах с округлением до десятков.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Решение.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Высота h = 59 см, 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проведенная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 основанию a = 28 см, дает площадь каждого сегмента, равную: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Так как таких сегментов 12, то получаем полную площадь поверхности: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Округляем до десятков, получаем 9910 кв. см.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Ответ: 9910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71" y="3726036"/>
            <a:ext cx="1405730" cy="84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71" y="4827088"/>
            <a:ext cx="3600400" cy="349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18815" y="575102"/>
            <a:ext cx="6984776" cy="523220"/>
          </a:xfrm>
          <a:prstGeom prst="rect">
            <a:avLst/>
          </a:prstGeom>
          <a:solidFill>
            <a:srgbClr val="3366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№7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665" y="2348880"/>
            <a:ext cx="2431615" cy="128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23068" y="4916277"/>
            <a:ext cx="13514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кв. см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773" y="4880718"/>
            <a:ext cx="3615013" cy="1306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856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573016"/>
            <a:ext cx="1368152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695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64704"/>
            <a:ext cx="820891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Аня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предположила, что купол зонта имеет форму сферического сегмента. Вычислите радиус R сферы купола, зная, что OC = R (рис. 2). Ответ дайте в сантиметрах.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Решение.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Рассмотрим прямоугольный треугольник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АВО с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катетами d/2 и R-h и гипотенузой R.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 теореме Пифагора можно записать равенство: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Решаем уравнение относительно R, имеем: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: 67,5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175243"/>
            <a:ext cx="2305050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18815" y="575102"/>
            <a:ext cx="6984776" cy="523220"/>
          </a:xfrm>
          <a:prstGeom prst="rect">
            <a:avLst/>
          </a:prstGeom>
          <a:solidFill>
            <a:srgbClr val="3366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№8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16116" y="3573016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86246" y="3388350"/>
            <a:ext cx="234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903457" y="3757682"/>
            <a:ext cx="0" cy="31939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903457" y="4077072"/>
            <a:ext cx="117212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670" y="3942348"/>
            <a:ext cx="1406649" cy="506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613" y="5013176"/>
            <a:ext cx="2288458" cy="91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164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395536" y="1268760"/>
                <a:ext cx="8343334" cy="4278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Аня 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нашла площадь купола зонта как площадь поверхности сферического сегмента по формуле </a:t>
                </a:r>
                <a:r>
                  <a:rPr lang="ru-RU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 = 2π</a:t>
                </a:r>
                <a:r>
                  <a:rPr lang="ru-RU" sz="16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Rh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, где R — радиус сферы, a h — высота сегмента. Рассчитайте площадь поверхности купола способом Ани. Число π округлите до 3,14. Ответ дайте в квадратных сантиметрах с округлением до целого.</a:t>
                </a:r>
              </a:p>
              <a:p>
                <a:endParaRPr lang="ru-RU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Решение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r>
                  <a:rPr lang="ru-RU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В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60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ru-RU" sz="1600" b="0" i="1" smtClean="0">
                            <a:latin typeface="Cambria Math"/>
                            <a:cs typeface="Arial" panose="020B0604020202020204" pitchFamily="34" charset="0"/>
                          </a:rPr>
                          <m:t>О</m:t>
                        </m:r>
                      </m:e>
                      <m:sub>
                        <m:r>
                          <a:rPr lang="ru-RU" sz="1600" b="0" i="1" smtClean="0">
                            <a:latin typeface="Cambria Math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=</a:t>
                </a: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h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-высота сферы</a:t>
                </a:r>
              </a:p>
              <a:p>
                <a:r>
                  <a:rPr lang="ru-RU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АО=</a:t>
                </a: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R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-радиус сферы</a:t>
                </a:r>
                <a:endParaRPr lang="ru-RU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ru-RU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ru-RU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Подставим в формулу площади купола зонта числовые значения, получим:</a:t>
                </a:r>
              </a:p>
              <a:p>
                <a:endParaRPr lang="ru-RU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ru-RU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ru-RU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Округляем до целого, имеем: 11445 см. кв.</a:t>
                </a:r>
              </a:p>
              <a:p>
                <a:endParaRPr lang="ru-RU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Ответ: 11445</a:t>
                </a: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268760"/>
                <a:ext cx="8343334" cy="4278094"/>
              </a:xfrm>
              <a:prstGeom prst="rect">
                <a:avLst/>
              </a:prstGeom>
              <a:blipFill rotWithShape="1">
                <a:blip r:embed="rId2"/>
                <a:stretch>
                  <a:fillRect l="-438" t="-427" b="-8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918815" y="575102"/>
            <a:ext cx="6984776" cy="523220"/>
          </a:xfrm>
          <a:prstGeom prst="rect">
            <a:avLst/>
          </a:prstGeom>
          <a:solidFill>
            <a:srgbClr val="3366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№9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57795"/>
            <a:ext cx="3292964" cy="344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57"/>
          <a:stretch/>
        </p:blipFill>
        <p:spPr bwMode="auto">
          <a:xfrm>
            <a:off x="4697760" y="4133972"/>
            <a:ext cx="4041110" cy="1848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83" t="12166" r="62732" b="51773"/>
          <a:stretch/>
        </p:blipFill>
        <p:spPr bwMode="auto">
          <a:xfrm>
            <a:off x="4411203" y="2066049"/>
            <a:ext cx="2088232" cy="1400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276872"/>
            <a:ext cx="1292919" cy="1305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213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0"/>
            <a:ext cx="8208912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Рулон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ткани имеет длину 20 м и ширину 90 см. На фабрике из этого рулона были вырезаны треугольные клинья для 15 зонтов, таких же, как зонт, который был у Оли и Ани. Каждый треугольник с учётом припуска на швы имеет площадь 850 кв. см. Оставшаяся ткань пошла в обрезки. Сколько процентов ткани рулона пошло в обрезки?</a:t>
            </a: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Вычислим площадь ткани в кв. см, получим: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S = 20∙100∙90 = 180 000 см. кв.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Площадь клиньев для 15 зонтов, равна: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15∙12∙850 = 153 000 см. кв.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Площадь обрезков: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180 000 – 153 000 = 27 000 см. кв.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Что составляет: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: 15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553" y="2534740"/>
            <a:ext cx="684076" cy="684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18815" y="575102"/>
            <a:ext cx="6984776" cy="523220"/>
          </a:xfrm>
          <a:prstGeom prst="rect">
            <a:avLst/>
          </a:prstGeom>
          <a:solidFill>
            <a:srgbClr val="3366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№10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348457"/>
            <a:ext cx="682625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527" y="2413273"/>
            <a:ext cx="682625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629" y="2138614"/>
            <a:ext cx="484108" cy="48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867" y="2746375"/>
            <a:ext cx="682625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457" y="2078991"/>
            <a:ext cx="682625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063750"/>
            <a:ext cx="682625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44" y="3104155"/>
            <a:ext cx="682625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448" y="2113327"/>
            <a:ext cx="682625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824" y="2028417"/>
            <a:ext cx="682625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819" y="2798901"/>
            <a:ext cx="684076" cy="684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179" y="2898775"/>
            <a:ext cx="682625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204" y="3218816"/>
            <a:ext cx="682625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6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530" y="2138614"/>
            <a:ext cx="462229" cy="462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7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459" y="2193427"/>
            <a:ext cx="341313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8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769" y="4696642"/>
            <a:ext cx="4294410" cy="1342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9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593" y="3140939"/>
            <a:ext cx="4407143" cy="17278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70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665" y="5629394"/>
            <a:ext cx="2338282" cy="679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863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340768"/>
            <a:ext cx="813690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Два друга Костя и Миша задумались о том, как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рассчитать площадь поверхности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зонта.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На первый взгляд зонт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кажется круглым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а его купол напоминает часть сферы (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сферический сегмент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). Но если присмотреться, то видно, что купол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зонта состоит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из двенадцати отдельных клиньев, натянутых на каркас из двенадцати спиц (рис. 1).</a:t>
            </a: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Сферическая форма в раскрытом состоянии достигается за счёт гибкости спиц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и эластичности ткани, из которой изготовлен зонт.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Костя и Миша сумели измерить расстояние между концами соседних спиц а. Оно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оказалось равно 26 см. Высота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купола зонта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h (рис. 2) оказалась равна 28 см, а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расстояние d между концами спиц, образующих дугу окружности, проходящей через вершину зонта, – ровно 112 см.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575" b="6311"/>
          <a:stretch/>
        </p:blipFill>
        <p:spPr bwMode="auto">
          <a:xfrm>
            <a:off x="4148051" y="3573016"/>
            <a:ext cx="1507349" cy="170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581128"/>
            <a:ext cx="3456384" cy="1580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50918" y="6164338"/>
            <a:ext cx="7537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рис.1.</a:t>
            </a:r>
            <a:endParaRPr lang="ru-RU" sz="1400" dirty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566346"/>
            <a:ext cx="2808311" cy="2382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8815" y="575102"/>
            <a:ext cx="6984776" cy="523220"/>
          </a:xfrm>
          <a:prstGeom prst="rect">
            <a:avLst/>
          </a:prstGeom>
          <a:solidFill>
            <a:srgbClr val="3366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работа.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94458" y="5217347"/>
            <a:ext cx="7537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dirty="0" smtClean="0">
                <a:solidFill>
                  <a:prstClr val="black"/>
                </a:solidFill>
              </a:rPr>
              <a:t>рис.2.</a:t>
            </a:r>
            <a:endParaRPr lang="ru-RU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40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933056"/>
            <a:ext cx="4536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1. Длина зонта в сложенном виде равна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26 см и складывается из длины ручки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(рис. 3) и трети длины спицы (зонт в три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сложения). Найдите длину спицы, если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длина ручки зонта равна 6,1 см.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Ответ: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8049"/>
            <a:ext cx="6276948" cy="1970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04248" y="2833182"/>
            <a:ext cx="9144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779" y="2132856"/>
            <a:ext cx="3717441" cy="3884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2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488675"/>
            <a:ext cx="806489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2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. Поскольку зонт сшит из треугольников, рассуждал Кося, площадь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его поверхности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можно найти как сумму площадей треугольников.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Вычислите площадь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поверхности зонта методом Кости, если высота каждого равнобедренного треугольника, проведённая к основанию, равна 58,3 см. Ответ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дайте в квадратных сантиметрах с округлением до десятков.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Ответ: ______________.</a:t>
            </a:r>
          </a:p>
        </p:txBody>
      </p:sp>
      <p:pic>
        <p:nvPicPr>
          <p:cNvPr id="26628" name="Picture 4" descr="https://catchsuccess.ru/wp-content/uploads/3/d/f/3df970ab0d30184316fd3ccda7735070.jpe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" t="31414" r="56273" b="6871"/>
          <a:stretch/>
        </p:blipFill>
        <p:spPr bwMode="auto">
          <a:xfrm>
            <a:off x="1043608" y="836712"/>
            <a:ext cx="2088232" cy="239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052736"/>
            <a:ext cx="425255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089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245188"/>
            <a:ext cx="76328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3. Миша предположил, что купол зонта имеет форму сферического сегмента. Вычислите радиус R сферы купола, зная, что OC=R (рис. 2). Ответ дайте в сантиметрах. 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dirty="0"/>
              <a:t>______________. 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83" t="12166" r="62732" b="51773"/>
          <a:stretch/>
        </p:blipFill>
        <p:spPr bwMode="auto">
          <a:xfrm>
            <a:off x="2987824" y="2078950"/>
            <a:ext cx="2088232" cy="1400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726198"/>
            <a:ext cx="1292225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5" descr="https://kartinkin.net/uploads/posts/2022-03/1647344461_41-kartinkin-net-p-krasivie-zontiki-kartinki-5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8" b="6058"/>
          <a:stretch/>
        </p:blipFill>
        <p:spPr bwMode="auto">
          <a:xfrm>
            <a:off x="5076056" y="1052737"/>
            <a:ext cx="3416714" cy="25684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7" name="Picture 9" descr="https://harsika.ru/image/cache/jpg/link/12/i/22/5b/a4768c9df23fe9a948d1510456df/p850.645__m_400-500x5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50556"/>
            <a:ext cx="2779089" cy="3172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49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232535" y="3573016"/>
                <a:ext cx="8712968" cy="18466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dirty="0" smtClean="0"/>
                  <a:t>4. 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Миша нашёл площадь купола зонта как площадь поверхности сферического сегмента по формуле</a:t>
                </a: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S=</a:t>
                </a:r>
                <a14:m>
                  <m:oMath xmlns:m="http://schemas.openxmlformats.org/officeDocument/2006/math">
                    <m:r>
                      <a:rPr lang="ru-RU" sz="1600" b="0" i="1" smtClean="0">
                        <a:latin typeface="Cambria Math"/>
                      </a:rPr>
                      <m:t>2</m:t>
                    </m:r>
                    <m:r>
                      <a:rPr lang="ru-RU" sz="1600" b="0" i="1" smtClean="0">
                        <a:latin typeface="Cambria Math"/>
                        <a:ea typeface="Cambria Math"/>
                      </a:rPr>
                      <m:t>𝜋</m:t>
                    </m:r>
                    <m:r>
                      <a:rPr lang="en-US" sz="1600" b="0" i="1" smtClean="0">
                        <a:latin typeface="Cambria Math"/>
                        <a:ea typeface="Cambria Math"/>
                      </a:rPr>
                      <m:t>𝑅h</m:t>
                    </m:r>
                  </m:oMath>
                </a14:m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,</a:t>
                </a:r>
                <a:endParaRPr lang="en-US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где R – радиус сферы, а h – 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высота</a:t>
                </a: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сегмента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endParaRPr lang="en-US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Рассчитайте 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площадь поверхности купола способом Миши.</a:t>
                </a:r>
              </a:p>
              <a:p>
                <a:pPr algn="ctr"/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Число</a:t>
                </a: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16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округлите 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до 3,14. Ответ дайте в квадратных </a:t>
                </a: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сантиметрах</a:t>
                </a:r>
                <a:endParaRPr lang="en-US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с</a:t>
                </a: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округлением 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до целого.</a:t>
                </a:r>
              </a:p>
              <a:p>
                <a:pPr algn="ctr"/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Ответ: ______________.</a:t>
                </a: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535" y="3573016"/>
                <a:ext cx="8712968" cy="1846659"/>
              </a:xfrm>
              <a:prstGeom prst="rect">
                <a:avLst/>
              </a:prstGeom>
              <a:blipFill rotWithShape="1">
                <a:blip r:embed="rId2"/>
                <a:stretch>
                  <a:fillRect l="-350" t="-1650" r="-1190" b="-33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77" y="476672"/>
            <a:ext cx="2497268" cy="5637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55"/>
          <a:stretch/>
        </p:blipFill>
        <p:spPr bwMode="auto">
          <a:xfrm>
            <a:off x="3923928" y="620687"/>
            <a:ext cx="4377818" cy="1970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784" y="2439320"/>
            <a:ext cx="1690913" cy="113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32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518" y="4260859"/>
            <a:ext cx="825167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5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Рулон ткани имеет длину 25 м и ширину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120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см. На фабрике из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этого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рулона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были вырезаны треугольные клинья для 25 зонтов, таких же,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как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зонт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, который был у Кости и Миши. Каждый треугольник с учётом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припуска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швы имеет площадь 810 кв. см. Оставшаяся ткань пошла в обрезки.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Сколько процентов ткани рулона пошло в обрезки?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Ответ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______________.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8490"/>
            <a:ext cx="5112568" cy="34049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единительная линия 3"/>
          <p:cNvCxnSpPr>
            <a:endCxn id="2" idx="0"/>
          </p:cNvCxnSpPr>
          <p:nvPr/>
        </p:nvCxnSpPr>
        <p:spPr>
          <a:xfrm>
            <a:off x="964906" y="2564904"/>
            <a:ext cx="3629448" cy="1695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339752" y="3573016"/>
            <a:ext cx="721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25 </a:t>
            </a:r>
            <a:r>
              <a:rPr lang="ru-RU" dirty="0" smtClean="0"/>
              <a:t>м</a:t>
            </a:r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4932040" y="1484784"/>
            <a:ext cx="2376264" cy="277607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6504483" y="2564904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</a:rPr>
              <a:t>120 см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623" y="3057323"/>
            <a:ext cx="1047625" cy="1203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2" t="6690" r="13381" b="7707"/>
          <a:stretch/>
        </p:blipFill>
        <p:spPr bwMode="auto">
          <a:xfrm>
            <a:off x="7256893" y="2994780"/>
            <a:ext cx="1463296" cy="11564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172" y="658833"/>
            <a:ext cx="2090737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742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836712"/>
            <a:ext cx="79208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Купол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зонта состоит из восьми отдельных клиньев, натянутых на каркас из восьми спиц (рис. 1). Рис. 1 Сферическая форма в раскрытом состоянии достигается за счёт гибкости спиц и эластичности ткани, из которой изготовлен зонт. Нина и Света сумели измерить расстояние между концами соседних спиц а. Оно оказалось равно 38 см. Высота купола зонта h (рис. 2) оказалась равна 26 см, а расстояние d между концами спиц, образующих дугу окружности, проходящей через вершину зонта, – ровно 104 см.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789040"/>
            <a:ext cx="4376737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212976"/>
            <a:ext cx="2768600" cy="527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000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677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755576" y="803393"/>
                <a:ext cx="7848872" cy="40318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AutoNum type="arabicPeriod"/>
                </a:pP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Длина 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зонта в сложенном виде равна 25 см и складывается из длины ручки (рис. 3) и трети длины спицы (зонт в три сложения). Найдите длину спицы, если длина ручки зонта равна 6,3 см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342900" indent="-342900">
                  <a:buAutoNum type="arabicPeriod"/>
                </a:pP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Поскольку 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зонт сшит из треугольников, рассуждала Нина, площадь его поверхности можно найти как сумму площадей треугольников. Вычислите площадь поверхности зонта методом Нины, если высота каждого равнобедренного треугольника, проведённая к основанию, равна 54,2 см. Ответ дайте в квадратных сантиметрах с округлением до десятков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342900" indent="-342900">
                  <a:buAutoNum type="arabicPeriod"/>
                </a:pP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Света 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предположила, что купол зонта имеет форму сферического сегмента. Вычислите радиус R сферы купола, зная, что OC=R (рис. 2). Ответ дайте в сантиметрах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342900" indent="-342900">
                  <a:buAutoNum type="arabicPeriod"/>
                </a:pP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Света 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нашла площадь купола зонта как площадь поверхности 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сферического сегмента 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по формуле </a:t>
                </a:r>
                <a:r>
                  <a:rPr lang="ru-RU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S=</a:t>
                </a:r>
                <a14:m>
                  <m:oMath xmlns:m="http://schemas.openxmlformats.org/officeDocument/2006/math">
                    <m:r>
                      <a:rPr lang="ru-RU" sz="1600" i="1">
                        <a:solidFill>
                          <a:prstClr val="black"/>
                        </a:solidFill>
                        <a:latin typeface="Cambria Math"/>
                      </a:rPr>
                      <m:t>2</m:t>
                    </m:r>
                    <m:r>
                      <a:rPr lang="ru-RU" sz="16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𝜋</m:t>
                    </m:r>
                    <m:r>
                      <a:rPr lang="en-US" sz="16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𝑅h</m:t>
                    </m:r>
                  </m:oMath>
                </a14:m>
                <a:r>
                  <a:rPr lang="ru-RU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, где R – радиус сферы, а h – высота сегмента. Рассчитайте площадь поверхности купола способом Светы. Число  округлите до 3,14. Ответ дайте в квадратных сантиметрах с округлением до целого. </a:t>
                </a:r>
                <a:endParaRPr lang="ru-RU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803393"/>
                <a:ext cx="7848872" cy="4031873"/>
              </a:xfrm>
              <a:prstGeom prst="rect">
                <a:avLst/>
              </a:prstGeom>
              <a:blipFill rotWithShape="1">
                <a:blip r:embed="rId2"/>
                <a:stretch>
                  <a:fillRect l="-311" t="-454" r="-855" b="-10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1115616" y="4941168"/>
            <a:ext cx="748883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Рулон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ткани имеет длину 24 м и ширину 150 см. На фабрике из этого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рулона были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вырезаны треугольные клинья для 36 зонтов, таких же, как зонт, который был у Нины и Светы. Каждый треугольник с учётом припуска на швы имеет площадь 1100 кв. см. Оставшаяся ткань пошла в обрезки. Сколько процентов ткани рулона пошло в обрезки? </a:t>
            </a:r>
          </a:p>
          <a:p>
            <a:pPr algn="just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5085184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5.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048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s://cstor.nn2.ru/forum/data/forum/files/2019-05/231414200-umbr-305_-11-icld_en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" b="51744"/>
          <a:stretch/>
        </p:blipFill>
        <p:spPr bwMode="auto">
          <a:xfrm>
            <a:off x="1187624" y="520693"/>
            <a:ext cx="7056784" cy="248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92"/>
          <a:stretch/>
        </p:blipFill>
        <p:spPr bwMode="auto">
          <a:xfrm>
            <a:off x="3563888" y="3068960"/>
            <a:ext cx="5149487" cy="3238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59" y="2636911"/>
            <a:ext cx="2736304" cy="26294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5589240"/>
            <a:ext cx="2640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Удачно сдать ОГЭ</a:t>
            </a:r>
            <a:r>
              <a:rPr lang="ru-RU" dirty="0" smtClean="0"/>
              <a:t>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958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732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460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684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993" y="3258858"/>
            <a:ext cx="2427007" cy="2301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24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820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84984"/>
            <a:ext cx="2304256" cy="218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80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192</TotalTime>
  <Words>1412</Words>
  <Application>Microsoft Office PowerPoint</Application>
  <PresentationFormat>Экран (4:3)</PresentationFormat>
  <Paragraphs>171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19</cp:revision>
  <dcterms:created xsi:type="dcterms:W3CDTF">2022-10-01T11:36:57Z</dcterms:created>
  <dcterms:modified xsi:type="dcterms:W3CDTF">2022-10-01T15:02:16Z</dcterms:modified>
</cp:coreProperties>
</file>