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33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B7C6E6E-54FE-4B5A-A84E-BF6642CAEFF4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A051DBE-906E-4793-AFF4-5CBC51178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  среднего профессионального образования «Саткинский медицинский техникум»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215370" cy="3971940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ЭЛЕКТРОННОЕ УЧЕБНО -МЕТОДИЧЕСКОЕ ПОСОБИЕ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Для  обучающихся медицинских колледжей и техникумов</a:t>
            </a: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На тему: «Методы обследования пациента в терапевтической практике. Методы обследования органов дыхания.»</a:t>
            </a: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ПМ 02 Участие в лечебно-диагностических и реабилитационных процессах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МДК 02.01.1 Сестринское дело в терапии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Специальность: 34.02.01 Сестринское дело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428860" y="6215082"/>
            <a:ext cx="2928958" cy="35719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2022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okeydoc.ru/wp-content/uploads/2020/03/1526395821_adobestock_143930726-2048x204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14678" cy="6858000"/>
          </a:xfrm>
          <a:prstGeom prst="rect">
            <a:avLst/>
          </a:prstGeom>
          <a:noFill/>
        </p:spPr>
      </p:pic>
      <p:pic>
        <p:nvPicPr>
          <p:cNvPr id="20484" name="Picture 4" descr="https://cdn1.img.sputnik.az/images/07e4/07/0c/4244161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0"/>
            <a:ext cx="3286116" cy="6858000"/>
          </a:xfrm>
          <a:prstGeom prst="rect">
            <a:avLst/>
          </a:prstGeom>
          <a:noFill/>
        </p:spPr>
      </p:pic>
      <p:pic>
        <p:nvPicPr>
          <p:cNvPr id="20486" name="Picture 6" descr="https://ddick.ru/wp-content/uploads/2019/09/xlxfayl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0"/>
            <a:ext cx="271461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ds04.infourok.ru/uploads/ex/0a8c/000c3f8b-fad9265c/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4.infourok.ru/uploads/ex/08dc/001467b3-98194e4a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58281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f.ppt-online.org/files/slide/a/aDSM5bGmu2FeVvfr6lRpUxL4oX71dq3jJAtisE/slide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pridiabete.ru/wp-content/uploads/2017/10/Diabeticheskaya-kom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s://s1.slide-share.ru/s_slide/b715faff7ab32afa2d8adcc23aa6f2cb/69ccca45-5b33-4e24-8555-dc1f504507f3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https://s1.slide-share.ru/s_slide/b715faff7ab32afa2d8adcc23aa6f2cb/69ccca45-5b33-4e24-8555-dc1f504507f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https://stoletnik.ru/upload/medialibrary/7e9/7e9a95f4e81874f56afe0784ef5c16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43306" cy="4186226"/>
          </a:xfrm>
          <a:prstGeom prst="rect">
            <a:avLst/>
          </a:prstGeom>
          <a:noFill/>
        </p:spPr>
      </p:pic>
      <p:pic>
        <p:nvPicPr>
          <p:cNvPr id="26632" name="Picture 8" descr="https://blotos.ru/wp-content/uploads/1/9/0/190a24e10a7be9188bbf1100d98ce07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0750" y="0"/>
            <a:ext cx="5593250" cy="4214818"/>
          </a:xfrm>
          <a:prstGeom prst="rect">
            <a:avLst/>
          </a:prstGeom>
          <a:noFill/>
        </p:spPr>
      </p:pic>
      <p:pic>
        <p:nvPicPr>
          <p:cNvPr id="26634" name="Picture 10" descr="https://st3.depositphotos.com/1067920/17936/i/1600/depositphotos_179366340-stock-photo-closeup-eyes-of-a-seni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43380"/>
            <a:ext cx="9144000" cy="2714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present5.com/presentation/1/-68329643_437132212.pdf-img/-68329643_437132212.pdf-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cf2.ppt-online.org/files2/slide/v/vFX0sf6Jr17Sd3AYZNPVIn2yRKl8DewMcg4GCtzEOi/slide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3000"/>
            <a:ext cx="9144000" cy="703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900igr.net/up/datas/245869/0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714620"/>
            <a:ext cx="4595781" cy="264315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500042"/>
            <a:ext cx="3571900" cy="5973910"/>
          </a:xfrm>
        </p:spPr>
        <p:txBody>
          <a:bodyPr>
            <a:normAutofit fontScale="925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Локальный осмотр проводят по системам в зависимости от конкретного заболевания. Осматривают грудную клетку, область сердца, живот. К локальному осмотру (объективному) относится: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Пальпация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Перкуссия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Аускультация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studfile.net/html/7329/574/html_RXu7tLtQUO.4MMV/htmlconvd-cmvHDE34x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786314" cy="2698035"/>
          </a:xfrm>
          <a:prstGeom prst="rect">
            <a:avLst/>
          </a:prstGeom>
          <a:noFill/>
        </p:spPr>
      </p:pic>
      <p:pic>
        <p:nvPicPr>
          <p:cNvPr id="1030" name="Picture 6" descr="https://i.ytimg.com/vi/5Aqc4ll2AsA/maxresdefau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4643446"/>
            <a:ext cx="2714644" cy="2214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Пальпация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142984"/>
            <a:ext cx="7639080" cy="5500726"/>
          </a:xfrm>
        </p:spPr>
        <p:txBody>
          <a:bodyPr>
            <a:normAutofit fontScale="85000" lnSpcReduction="1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Влажность кожи (нормальная, сухая, влажная). Потливость общая или местная. Эластичность кожи: нормальная, пониженная.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Подкожная клетчатка: степень развития (умеренная, слабая, чрезмерная), равномерность распределения.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Отёки: общие, местные, их распределение.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Лимфатические узлы: величина, консистенция, форма, болезненность, подвижность, спаянность с окружающими тканями. В норме периферические л/у не пальпируются.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Мышечная система: общая степень развития, тонус (нормальный, повышенный, пониженный), атрофии, болезненность.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необходимости проводят ощупывание костей и суставов.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cf2.ppt-online.org/files2/slide/1/1kjs2yVcXv7JHoda9uZKOPFMeCx0UtrfiARDlm/slide-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Перкуссия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357298"/>
            <a:ext cx="7496204" cy="5286412"/>
          </a:xfrm>
        </p:spPr>
        <p:txBody>
          <a:bodyPr>
            <a:normAutofit fontScale="85000" lnSpcReduction="200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Бывает непосредственной, которая осуществляется постукиванием непосредственно по телу пациента и посредственной, когда III пальцем (молоточком) правой руки наносят удар по III пальцу (плессиметру) левой руки, прижатому к телу пациента.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Общие правила посредственной перкуссии в приложении.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Различают следующие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перкуторные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звуки: ясный лёгочный звук (над здоровыми лёгкими), тимпанический звук (над органами брюшной полости), притупленный звук (при уплотнении лёгочной ткани), тупой звук (над бедром, при появлении жидкости в плевральной полости), коробочный звук (при повышении воздушности лёгких).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поколачивании костей определяют их болезненность.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cf.ppt-online.org/files/slide/r/rkSqRl4nUjJywWicQHmM1poBhgtLVNCOFZafAG/slide-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Аускультация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71546"/>
            <a:ext cx="4143404" cy="5786454"/>
          </a:xfrm>
        </p:spPr>
        <p:txBody>
          <a:bodyPr>
            <a:normAutofit fontScale="85000" lnSpcReduction="100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Аускультация — метод исследования внутренних органов, основанный на выслушивании звуковых явлений, связанных с их деятельностью. Аускультация осуществляется путем прикладывания к поверхности тела человека уха или инструмента для выслушивания, в связи с чем различают аускультацию прямую (непосредственную) и непрямую (опосредованную).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i.pinimg.com/originals/5b/4e/8e/5b4e8e061d1971e5f65796413402520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214422"/>
            <a:ext cx="4155301" cy="5214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571480"/>
            <a:ext cx="7929618" cy="5902472"/>
          </a:xfrm>
        </p:spPr>
        <p:txBody>
          <a:bodyPr>
            <a:normAutofit fontScale="92500" lnSpcReduction="200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Аускультацию легких проводят по определенному плану: стетоскоп или фонендоскоп ставят в строго симметричных точках правой и левой половин грудной клетки. Выслушивание начинают сначала спереди и сверху от надключичной и подключичной областей и постепенно перемещают стетоскоп вниз и в стороны на 3—4 см от выслушиваемой точки тела. Затем в той же последовательности выслушивают легкие сзади и в подмышечных областях. Для увеличения выслушиваемой поверхности межлопаточного пространства больной по просьбе врача скрещивает руки натруди и тем самым отводит лопатки кнаружи от позвоночника, а для удобства выслушивания подмышечных областей поднимает руки вверх и ладони закладывает за голову.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Дополнительные методы исследования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428736"/>
            <a:ext cx="8072462" cy="1071570"/>
          </a:xfrm>
        </p:spPr>
        <p:txBody>
          <a:bodyPr>
            <a:normAutofit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подразделяют на лабораторные и инструментальные.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s://tabletix.ru/wp-content/uploads/2019/11/ThinkstockPhotos-470237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00306"/>
            <a:ext cx="2786083" cy="3314686"/>
          </a:xfrm>
          <a:prstGeom prst="rect">
            <a:avLst/>
          </a:prstGeom>
          <a:noFill/>
        </p:spPr>
      </p:pic>
      <p:pic>
        <p:nvPicPr>
          <p:cNvPr id="35844" name="Picture 4" descr="https://i.ytimg.com/vi/oMgmXiuxTAQ/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500306"/>
            <a:ext cx="3929058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s://www.medprosvet.spb.ru/sites/default/files/content_analiz-mochi11-e14406709403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929066"/>
            <a:ext cx="3357554" cy="2614612"/>
          </a:xfrm>
          <a:prstGeom prst="rect">
            <a:avLst/>
          </a:prstGeom>
          <a:noFill/>
        </p:spPr>
      </p:pic>
      <p:pic>
        <p:nvPicPr>
          <p:cNvPr id="37890" name="Picture 2" descr="https://heaclub.ru/tim/17ee5597e5e1b65c2dce8246232628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7" y="0"/>
            <a:ext cx="4071933" cy="38337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357166"/>
            <a:ext cx="5643602" cy="6215106"/>
          </a:xfrm>
        </p:spPr>
        <p:txBody>
          <a:bodyPr>
            <a:normAutofit fontScale="92500" lnSpcReduction="200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лабораторным методам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исследования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относятся те, при которых исследуется состав или отдельные компоненты жидкостей и сред организма. К ним относятся уже изученные нами анализы мокроты (общий, на БК, на атипические клетки, бактериологическое исследование); анализы мочи (общий, по Нечипоренко,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Амбурже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Каковскому-Аддису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Зимницкому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суточная моча на сахар, бактериологическое исследование мочи, анализ мочи на амилазу); анализы кала (общий, на яйца гельминтов, на скрытую кровь, бактериологическое исследование).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357166"/>
            <a:ext cx="8572560" cy="6143668"/>
          </a:xfrm>
        </p:spPr>
        <p:txBody>
          <a:bodyPr>
            <a:normAutofit fontScale="85000" lnSpcReduction="2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Инструментальные методы исследования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очень разнообразны, их можно подразделить на группы.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Эндоскопические методы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исследования позволяют осмотреть орган изнутри, поэтому используются для полых органов – бронхов, желудка, кишечника, мочевого пузыря. Кроме того, при эндоскопии можно взять частицу органа для исследования (биопсия) и провести лечебные процедуры.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Ультразвуковой метод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исследования (УЗИ) основан на свойстве ультразвука отражаться на границе раздела органов или тканей различной плотности, отражённые сигналы принимаются аппаратом и, претерпев определённые преобразования, формируют на экране прибора изображение.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Электрокардиография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метод исследования работы сердца – графическая запись биопотенциалов сердца. Спирография – это регистрация дыхательных движений при различном режиме дыхания.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обследования органов дыхания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s://present5.com/presentation/71575418_285705130/imag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736"/>
            <a:ext cx="6858000" cy="5143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РАССПРОС ЛЕГОЧНОГО БОЛЬНОГО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85860"/>
            <a:ext cx="4572032" cy="5572140"/>
          </a:xfrm>
        </p:spPr>
        <p:txBody>
          <a:bodyPr>
            <a:normAutofit fontScale="70000" lnSpcReduction="2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начинается со сбора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информации по основным жалобам больного и их детализации. Затем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выясняется характер общих жалоб и жалоб с несистемным уточнением, после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чего приступают к сбору информации по истории развития заболевания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истории жизни больного.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основным жалобам при заболеваниях органов дыхания относятся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жалобы на кашель, выделение мокроты, кровохарканье, легочное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кровотечение, боль в грудной клетке, приступы удушья, одышку.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s://medaboutme.ru/upload/iblock/2f8/271015_0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785926"/>
            <a:ext cx="3428992" cy="46910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571480"/>
            <a:ext cx="4143404" cy="6286520"/>
          </a:xfrm>
        </p:spPr>
        <p:txBody>
          <a:bodyPr>
            <a:normAutofit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Обследование больного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важный этап лечебно-диагностического процесса, так как на основании данных обследования устанавливается диагноз и назначается лечение. Обследование складывается из субъективных и объективных данных.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malishichki.ru/wp-content/uploads/2020/10/7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071546"/>
            <a:ext cx="3643338" cy="48661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0"/>
            <a:ext cx="8643998" cy="6858000"/>
          </a:xfrm>
        </p:spPr>
        <p:txBody>
          <a:bodyPr>
            <a:normAutofit fontScale="775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Кашель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tussis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возникает в результате раздражения кашлевых рецепторов трахеи, бронхов и плевры.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характеру кашель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может быть сухим (непродуктивным) без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выделения мокроты и влажным (продуктивным) с выделением мокроты.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Сухой непродуктивный кашель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характерен для вирусного поражения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трахеи и бронхов, сухого плеврита, сухих вариантов бронхиальной астмы,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появляется также при увеличении и уплотнении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паратрахеальных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парабронхиальных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лимфоузлов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опухолях средостения, сдавливающих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трахею и крупные бронхи.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Влажный продуктивный кашель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характерен для гнойного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гнойнообструктивного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бронхита, бронхоэктатической болезни, влажных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вариантов бронхиальной астмы, возникает также при воспалительной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инфильтрации и деструкции легочной ткани (бактериальные пневмонии,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абсцесс и гангрена легких, кавернозный туберкулез легких)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новообразованиях бронхов и легких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www.kleo.ru/img/articles/chto-skryvaet-kashel_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695701"/>
          </a:xfrm>
          <a:prstGeom prst="rect">
            <a:avLst/>
          </a:prstGeom>
          <a:noFill/>
        </p:spPr>
      </p:pic>
      <p:pic>
        <p:nvPicPr>
          <p:cNvPr id="41988" name="Picture 4" descr="https://u.9111s.ru/uploads/202012/01/f831181ad7901d8aac244008f786df6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52"/>
            <a:ext cx="9144000" cy="3143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357166"/>
            <a:ext cx="8786874" cy="6215106"/>
          </a:xfrm>
        </p:spPr>
        <p:txBody>
          <a:bodyPr>
            <a:normAutofit fontScale="850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продолжительности кашель может быть постоянным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периодическим в виде: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отдельных кашлевых толчков (покашливание),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коротких или продолжительных приступов.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Постоянный кашель обычно возникает при поражении гортани,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бронхогенном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раке легкого или метастазах рака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лимфоузлы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средостения,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некоторых клинических вариантах туберкулеза легких.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Периодический кашель наблюдается чаще, он появляется при острой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вирусной инфекции дыхательных путей, обострении хронического бронхита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бронхиальной астмы, возникает в момент физического напряжения при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гипотонической трахеобронхиальной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дискинезии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т.д. Периодический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кашель обычно фиксирован во времени, то есть появляется в определенное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суток.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8358246" cy="6500834"/>
          </a:xfrm>
        </p:spPr>
        <p:txBody>
          <a:bodyPr>
            <a:normAutofit fontScale="700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Ранний утренний кашель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возникает обычно при нарушении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дренажной функции бронхиального дерева у больных с хроническим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бронхитом и бронхоэктатической болезнью, связан с необходимостью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очищения бронхов от накопившейся за ночь мокроты. У больных с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полостным синдромом утренний кашель появляется в момент пробуждения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изменении положения тела в постели, связан с перемещением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патологического секрета из полости в просвет дренирующего бронха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(абсцесс легкого, туберкулезная каверна).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Ночной кашель характерен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больных, страдающих бытовой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формой бронхиальной астмы, при которой имеет место специфическая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сенсибилизация бронхиального дерева к аллергенам домашней пыли. 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ночное время тесный контакт больного с бытовыми аллергенами (пуховые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подушки, одеяло, перина) вызывает появление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хоспазма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который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реализуется приступами удушливого кашля с дистанционными (слышными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расстоянии) сухими свистящими хрипами.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85728"/>
            <a:ext cx="7567642" cy="6188224"/>
          </a:xfrm>
        </p:spPr>
        <p:txBody>
          <a:bodyPr>
            <a:normAutofit fontScale="925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Мокрота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sputum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патологический секрет, образующийся при поражении трахеи, бронхиального дерева и легочной ткани.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характеру мокрота может быть слизистой, слизисто–гнойной, гнойной, серозной, серозно-кровянистой, кровянистой, может напоминать малиновое желе. 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 мокроты не имеет большого диагностического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значения, но в некоторых случаях может помочь определить особенности патологического процесса (воспалительный, аллергический, деструктивный, опухолевый).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present5.com/presentacii/20170503/1-mokrota_dist.ppt_images/1-mokrota_dist.ppt_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0"/>
            <a:ext cx="86916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428604"/>
            <a:ext cx="7424766" cy="6045348"/>
          </a:xfrm>
        </p:spPr>
        <p:txBody>
          <a:bodyPr>
            <a:normAutofit fontScale="925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Слизистая мокрота характерна для аллергических (бронхиальная астма, аллергический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альвеолит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острых вирусных процессов, слизисто–гнойная и гнойная – для бактериального и грибкового поражения бронхов и легких.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"Ржавая" мокрота появляется в начальную стадию долевой пневмококковой пневмонии, что связано с наличием в ней большого количества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гемолизированных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эритроцитов. Мокрота в виде «малинового желе»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характерна для альвеолярного рака легкого, серозная и серозно-кровянистая – для альвеолярного отека легких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357166"/>
            <a:ext cx="8286808" cy="6500834"/>
          </a:xfrm>
        </p:spPr>
        <p:txBody>
          <a:bodyPr>
            <a:normAutofit fontScale="775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Цвет мокроты: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бесцветная или белесоватая мокрота появляется при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остром вирусном поражении трахеи и бронхов, некоторых вариантах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бронхиальной астмы, аллергическом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альвеолите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Мокрота желтого,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зеленовато–желтого и зеленого цвета характерна для бактериальной и грибковой инфекции дыхательных путей и легочной ткани, что обусловлено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большим содержанием в ней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нейтрофильных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лейкоцитов. Желтый с теплым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оранжевым, а иногда и зеленоватым оттенком цвет может иметь мокрота при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бронхиальной астме и аллергическом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альвеолите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что обусловлено наличием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ней большого количества эозинофилов.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Примесь крови к мокроте изменяет ее цвет в различные опенки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красного и коричневого цвета. Красный цвет мокрота приобретает при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примеси неизмененной, коричневый или коричневатый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гемолизированной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крови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7467600" cy="2928934"/>
          </a:xfrm>
        </p:spPr>
        <p:txBody>
          <a:bodyPr/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Запах мокроты. 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Обычно мокрота не имеет запаха. Неприятный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гнилостный запах появляется при деструкции легочной ткани и бронхов (стафилококковая пневмония, абсцесс и гангрена легких, бронхоэктатическая болезнь)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https://cf2.ppt-online.org/files2/slide/e/EwpCj1YPzVimBkQxao27bZqgIDFG5NOKlcrW9ue3Sf/slide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0"/>
            <a:ext cx="3714744" cy="3317518"/>
          </a:xfrm>
          <a:prstGeom prst="rect">
            <a:avLst/>
          </a:prstGeom>
          <a:noFill/>
        </p:spPr>
      </p:pic>
      <p:pic>
        <p:nvPicPr>
          <p:cNvPr id="48132" name="Picture 4" descr="https://papik.pro/uploads/posts/2021-09/1631103915_23-papik-pro-p-izmenenie-risunka-legkikh-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7562"/>
            <a:ext cx="4000421" cy="30003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571480"/>
            <a:ext cx="4357686" cy="5902472"/>
          </a:xfrm>
        </p:spPr>
        <p:txBody>
          <a:bodyPr>
            <a:normAutofit fontScale="92500" lnSpcReduction="200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Суточное количество мокроты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зависит от характера и тяжести патологического процесса. Небольшое количество мокроты (несколько миллилитров в сутки) выделяется при вирусной инфекции. очаговой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пневмонии, в начальной стадии крупозной пневмонии, очень большое количество (иногда до 2–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литров в сутки) – при бактериальной деструкции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легких.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https://ogyn.ru/wp-content/uploads/6/e/1/6e12d7f73b3bee3bebebd8363887bc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071546"/>
            <a:ext cx="3714776" cy="4643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0"/>
            <a:ext cx="457203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Обследование пациента делится на</a:t>
            </a:r>
            <a:r>
              <a:rPr lang="ru-RU" dirty="0" smtClean="0"/>
              <a:t>: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2536017" y="892951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5607851" y="964389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42910" y="1571612"/>
            <a:ext cx="250033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Субъективные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1571612"/>
            <a:ext cx="250033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Объективные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1589463" y="2839639"/>
            <a:ext cx="714381" cy="35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57158" y="3429000"/>
            <a:ext cx="2857520" cy="3429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Паспортные данные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Жалобы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Анамнез жизни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Анамнез заболевания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Гинекологический анамнез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Аллергический анамнез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Наследственность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Эпидимиологический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анамнез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5929322" y="2643182"/>
            <a:ext cx="28575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215206" y="2643182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786314" y="3000372"/>
            <a:ext cx="164307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929454" y="3000372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Локальный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 rot="5400000">
            <a:off x="5394331" y="3963991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4572000" y="4214818"/>
            <a:ext cx="2214578" cy="2643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Состояние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Сознание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Положение в постели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Кожные покровы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>
            <a:off x="7823223" y="3892553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7215206" y="4214818"/>
            <a:ext cx="1714512" cy="2643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Пальпация</a:t>
            </a:r>
          </a:p>
          <a:p>
            <a:pPr algn="ctr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Перкусия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Аускультация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vseglisty.ru/wp-content/uploads/0/d/6/0d6e9ac6e95c59478167c89072e6244f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714356"/>
            <a:ext cx="3000396" cy="592935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428604"/>
            <a:ext cx="5857916" cy="6429396"/>
          </a:xfrm>
        </p:spPr>
        <p:txBody>
          <a:bodyPr>
            <a:normAutofit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 в грудной клетке. Основной причиной появления данного симптома является раздражение болевых рецепторов плевры и проксимальных отделов трахеи.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детализации данной жалобы необходимо обратить внимание на связь болевых ощущений с дыханием и кашлем, положением больного в постели.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571480"/>
            <a:ext cx="7567642" cy="5902472"/>
          </a:xfrm>
        </p:spPr>
        <p:txBody>
          <a:bodyPr>
            <a:normAutofit fontScale="92500" lnSpcReduction="1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Приступы удушья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возникают в результате спазма гладкой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мускулатуры бронхов различного калибра, обусловленного активацией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бронхоконстрикторных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рецепторов (альфа–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адрено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и холинэргические рецепторы) и, или снижением активности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бронходилатирующих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рецепторов (бета–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адренорецепторы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детализации данной жалобы необходимо обратить внимание на следующие моменты: характер приступа, частота и продолжительность приступов удушья, их интенсивность, время появления, сезонность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обострении, связь с провоцирующими моментами.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357166"/>
            <a:ext cx="8358246" cy="6116786"/>
          </a:xfrm>
        </p:spPr>
        <p:txBody>
          <a:bodyPr>
            <a:normAutofit fontScale="85000" lnSpcReduction="1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характеру выделяют типичные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атипичные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приступы удушья.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Типичный приступ удушья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характеризуется затруднением и удлинением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выдоха с сухими свистящими хрипами, слышными на расстоянии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(дистанционные хрипы). При тяжелом приступе удушья, обусловленном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тотальным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бронхоспазмом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отмечается значительное затруднение не только выдоха, но и вдоха.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атипичным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приступам удушья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отнести приступообразный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кашель, сопровождающийся одышкой и хрипами в грудной клетке,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эпизоды затрудненного дыхания, возникающие в момент контакта со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специфическим аллергеном и воздействия неспецифических факторов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(холодный воздух, резкие запахи, физическое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психоэмоциональное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напряжение.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500042"/>
            <a:ext cx="8429684" cy="3714776"/>
          </a:xfrm>
        </p:spPr>
        <p:txBody>
          <a:bodyPr>
            <a:normAutofit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Частота приступов удушья, их продолжительность и интенсивность зависят от тяжести бронхоспастического синдрома и выраженности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гиперреактивности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бронхиального дерева. Тяжелые, продолжительные и частые приступы удушья возникают обычно при тяжелой форме бронхиальной астмы.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https://psyfiles.ru/wp-content/uploads/2/1/6/2161edb3982f62f53d005d44ab2cf66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386219"/>
            <a:ext cx="6640815" cy="3471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4857784" cy="6215106"/>
          </a:xfrm>
        </p:spPr>
        <p:txBody>
          <a:bodyPr>
            <a:normAutofit fontScale="92500" lnSpcReduction="200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Время появления приступов удушья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имеет определенное диагностическое значение. Ночные приступы удушья возникают при бытовом варианте бронхиальной астмы. Для пыльцевой астмы характерно появление приступов удушья преимущественно в дневное время во время пребывания больного на открытом воздухе, особенно в солнечные ветреные дни, когда концентрация экзогенных аллергенов в воздухе (пыльцы растений) значительно увеличивается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2" name="Picture 2" descr="https://static2.bigstockphoto.com/5/0/3/large1500/3058588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071546"/>
            <a:ext cx="3083216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357166"/>
            <a:ext cx="8143932" cy="1714512"/>
          </a:xfrm>
        </p:spPr>
        <p:txBody>
          <a:bodyPr>
            <a:normAutofit lnSpcReduction="100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Одышка при патологии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бронхолегочного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аппарата является проявлением вентиляционной и дыхательной недостаточности.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 descr="https://tgkb5.ru/images/news_2019/otdi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428868"/>
            <a:ext cx="6143636" cy="40978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8282022" cy="2786082"/>
          </a:xfrm>
        </p:spPr>
        <p:txBody>
          <a:bodyPr>
            <a:normAutofit fontScale="925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заболеваниях органов дыхания общий осмотр позволяет оценить общее состояние больного, определить тип конституции, характер телосложения больного, соотношение роста и массы тела, соответствие метрического возраста фактическому, состояние кожи, подкожно–жировой клетчатки, мышц, костей и суставов.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://etosustav.ru/wp-content/uploads/2017/09/osmotr-pozvonochnika2-e15061181134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105081"/>
            <a:ext cx="5214974" cy="37529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0"/>
            <a:ext cx="8358246" cy="6858000"/>
          </a:xfrm>
        </p:spPr>
        <p:txBody>
          <a:bodyPr>
            <a:normAutofit fontScale="775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Различают несколько степеней нарушения сознания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заторможенность: больной равнодушен к своему состоянию, плохо ориентируется в пространстве и времени, на вопросы отвечает медленно, односложно, но, как правило, верно, при расспросе больного врач получает неполную информацию,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ступор (оцепенение): больной совершенно безучастен к окружающему,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находится как бы в глубоком сне, из которого его можно вывести с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трудом, на вопросы отвечает односложно, часто неправильно,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сопор (отупение): патологический сон, вывести из которого больного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невозможно, на вопросы не отвечает, реагирует лишь на прикосновение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врачебные манипуляции, рефлексы сохранены.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кома – сознание отсутствует, имеет место полное мышечное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расслабление, потеря чувствительности, волевых движений, рефлексы не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вызываются, сохранена лишь функция дыхания и кровообращения.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428604"/>
            <a:ext cx="8215370" cy="6045348"/>
          </a:xfrm>
        </p:spPr>
        <p:txBody>
          <a:bodyPr>
            <a:normAutofit lnSpcReduction="1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Патологическое возбуждение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развивается при острых состояниях (острая долевая или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билобарная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пневмония, астматический статус). Клинически реализуется психомоторным или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психоэмоциональным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возбуждением, иногда с бредом, слуховыми и зрительными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люцинациями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Тяжелые психозы, как правило, наблюдаются в остром периоде воспалительной инфильтрации легких при выраженной общей интоксикации, высокой лихорадке, чаще у больных, страдающих хроническим алкоголизмом.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8358246" cy="2928958"/>
          </a:xfrm>
        </p:spPr>
        <p:txBody>
          <a:bodyPr/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Положение больного при заболеваниях органов дыхания в зависимости от тяжести и характера патологического процесса и выраженности функциональных нарушений может быть активным, пассивным и вынужденным.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4" name="Picture 2" descr="https://anadolu-ural.ru/assets/images/iStock-92778593-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496"/>
            <a:ext cx="3643338" cy="3724231"/>
          </a:xfrm>
          <a:prstGeom prst="rect">
            <a:avLst/>
          </a:prstGeom>
          <a:noFill/>
        </p:spPr>
      </p:pic>
      <p:pic>
        <p:nvPicPr>
          <p:cNvPr id="59396" name="Picture 4" descr="https://03-ektb.ru/images/stories/praktikum/pristup-udush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071810"/>
            <a:ext cx="2928958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4786346" cy="6286544"/>
          </a:xfrm>
        </p:spPr>
        <p:txBody>
          <a:bodyPr>
            <a:normAutofit fontScale="625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Субъективное обследование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расспрос,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который включает разделы: 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Паспортные данные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(ФИО, возраст, пол, семейное положение, профессия, должность, место работы, место жительства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Жалобы больного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Выясняются жалобы больного на момент обследования. Сначала расспрашивают о главных жалобах, послуживших поводом обращения за медицинской помощью, а затем о второстепенных. Наиболее частой жалобой является боль. О ней нужно расспросить подробнее: выясняют её локализацию, иррадиацию, характер, интенсивность, продолжительность и периодичность, время и причину возникновения боли, условия её исчезновения или уменьшения. Аналогично расспрашивают и о других жалобах.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5362" name="Picture 2" descr="https://onkologia.ru/wp-content/uploads/2019/02/8-effektivnyh-metodov-himioterapii-pri-rake-prosta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857232"/>
            <a:ext cx="3429024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14290"/>
            <a:ext cx="7567642" cy="6259662"/>
          </a:xfrm>
        </p:spPr>
        <p:txBody>
          <a:bodyPr>
            <a:normAutofit fontScale="92500" lnSpcReduction="1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Гиперемия кожи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возникает в результате расширения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микрососудов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кожи в ответ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вазодилятирующие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влияния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пирогенов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биологически активных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аминов.Гиперемия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кожи может быть местной и диффузной.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Местная гиперемия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кожи характерна для синдрома воспалительной инфильтрации легких (например, односторонний румянец щеки на стороне поражения в начальной стадии крупозной пневмонии, яркий румянец щек на бледном лице при активном туберкулезе легких).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Диффузная гиперемия кожи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появляется при высокой гипертермии, анафилактическом шоке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анафилактоидных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реакциях.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s://present5.com/presentation/3/3770423_177642607.pdf-img/3770423_177642607.pdf-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8358246" cy="6357982"/>
          </a:xfrm>
        </p:spPr>
        <p:txBody>
          <a:bodyPr>
            <a:normAutofit fontScale="700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Бледность кожи возникает при анемии (легочное кровотечение,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длительная гнойная интоксикация) и острой сосудистой недостаточности.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сосудистой недостаточности бледность кожи обусловлена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рефлекторным спазмом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микрососудов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кожи в ответ на снижение системного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артериального давления.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Цианоз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синюшность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кожи при заболеваниях органов дыхания может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быть диффузным (центральным) и периферическим (дистальным). Периферический или дистальный цианоз является признаком правожелудочковой недостаточности, при которой в венозной крови увеличивается содержание восстановленного гемоглобина, что определяет ее более темный цвет. Для периферического цианоза характерно синюшное окрашивание дистальных участков тела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акроцианоз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): лицо (особенно нос, губы, носогубной треугольник, мочки ушей), шея, конечности (особенно ногтевые пластинки, пальцы, кисти и стопы, нижняя треть предплечий и голеней)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ds04.infourok.ru/uploads/ex/08dc/001467b3-98194e4a/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4000528" cy="5072074"/>
          </a:xfrm>
          <a:prstGeom prst="rect">
            <a:avLst/>
          </a:prstGeom>
          <a:noFill/>
        </p:spPr>
      </p:pic>
      <p:pic>
        <p:nvPicPr>
          <p:cNvPr id="64516" name="Picture 4" descr="https://xn--90aw5c.xn--c1avg/images/0/03/Angiotrophoneurosi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571480"/>
            <a:ext cx="4810113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damasclinic.ru/images/2021/06/skladki-na-zhivote-pic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05199"/>
            <a:ext cx="7620000" cy="33528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0"/>
            <a:ext cx="8001056" cy="3643314"/>
          </a:xfrm>
        </p:spPr>
        <p:txBody>
          <a:bodyPr>
            <a:normAutofit fontScale="925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Эластичность и тургор кожи снижаются при хронических истощающих заболеваниях органов дыхания, особенно при наличии очагов хронической гнойной инфекции (хронический абсцесс легкого, нагноившиеся бронхоэктазы и кисты легкого, длительно текущие деструктивные пневмонии), а также при хронической дыхательной и правожелудочковой недостаточности.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14290"/>
            <a:ext cx="8429684" cy="6259662"/>
          </a:xfrm>
        </p:spPr>
        <p:txBody>
          <a:bodyPr>
            <a:normAutofit fontScale="85000" lnSpcReduction="1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Повышенная влажность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кожи характерна для острых и хронических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воспалительных заболеваний органов дыхания, особенно для туберкулеза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легких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профузные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ночные поты). При заболеваниях органов дыхания большое диагностическое значение имеет, исследование периферических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лимфоузлов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шеи, надключичной, подключичной и подмышечной областей. Увеличение и уплотнение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лимфоузлов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вышеперечисленных областей наблюдается при туберкулезе и раке легкого, причем метастатическое поражение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лимфоузлов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приводит значительному изменению их структуры.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Лимфоузлы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приобретают "каменистую" плотность, становятся бугристыми, малоподвижными. Туберкулезный лимфаденит, осложненный образованием длительно незаживающих свищей, может привести к образованию звездчатых рубцов кожи.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discover24.ru/wp-content/uploads/2019/11/mycollages-3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4929222" cy="5715040"/>
          </a:xfrm>
          <a:prstGeom prst="rect">
            <a:avLst/>
          </a:prstGeom>
          <a:noFill/>
        </p:spPr>
      </p:pic>
      <p:pic>
        <p:nvPicPr>
          <p:cNvPr id="67588" name="Picture 4" descr="https://www.arpeflu.ru/wp-content/uploads/2021/06/limfaden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642918"/>
            <a:ext cx="4000528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429684" cy="2214578"/>
          </a:xfrm>
        </p:spPr>
        <p:txBody>
          <a:bodyPr>
            <a:normAutofit lnSpcReduction="100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Периферические отеки являются следствием правожелудочковой недостаточности, которая развивается при остром,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подостром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хроническом легочном сердце у больных с острой и хронической патологией органов дыхания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 descr="https://images11.popmeh.ru/upload/img_cache/22a/22a7d47200dc79467bea9cbfd835e0ad_cropped_1332x9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459950"/>
            <a:ext cx="5929354" cy="4398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428604"/>
            <a:ext cx="7496204" cy="6045348"/>
          </a:xfrm>
        </p:spPr>
        <p:txBody>
          <a:bodyPr>
            <a:normAutofit fontScale="85000" lnSpcReduction="1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Форма грудной клетки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здорового человека определяется типом конституции: может быть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нормостенической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астенической,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гиперстенической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смешанной.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Критерии определения конституционального типа грудной клетки: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соотношение вертикальных и горизонтальных размеров,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направление движения ключиц и ребер,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величина межреберных промежутков,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выраженность угла соединения рукоятки и тела грудины (угол Людовика), 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величина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эпигастрального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угла,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положение лопаток по отношению к грудной клетке.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Пальпация грудной клетке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214422"/>
            <a:ext cx="8143932" cy="3000396"/>
          </a:xfrm>
        </p:spPr>
        <p:txBody>
          <a:bodyPr>
            <a:normAutofit fontScale="70000" lnSpcReduction="2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Голосовое дрожание – это вибрация грудной стенки, возникающая в результате проведения колебаний столба воздуха по воздухоносным путям от голосовых связок через легочную ткань к поверхности грудной стенки. Позволяет уточнить характер изменений легочной ткани на симметричных участках грудной клетки при патологии легочной ткани (синдром уплотнения легких, полостной синдром, компрессионный ателектаз), бронхов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обтурационный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ателектаз, эмфизема легких) и плевры (скопление жидкости или воздуха в полости плевры).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 descr="https://ds05.infourok.ru/uploads/ex/086f/00033cbe-34f367cd/hello_html_d523cf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857628"/>
            <a:ext cx="5715008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okeydoc.ru/wp-content/uploads/2015/10/Konsultacija-onkolo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642918"/>
            <a:ext cx="3357586" cy="535785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5357850" cy="6500834"/>
          </a:xfrm>
        </p:spPr>
        <p:txBody>
          <a:bodyPr>
            <a:noAutofit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История настоящего заболевания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Пациента расспрашивают о времени начала заболевания и его первых признаках, выясняют возможные причины развития заболевания (охлаждение, погрешности в еде, влияние условий труда). Затем подробно расспрашивают о дальнейшем течении процесса, времени обращения за медицинской помощью, о методах обследования и лечения, эффективности лечебных мероприятий. Если заболевание хроническое, выясняют частоту обострений и их причины, условия развития ремиссий. Отдельно расспрашивают о времени, причинах и проявлениях последнего ухудшения.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Перкуссия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428736"/>
            <a:ext cx="4643470" cy="5000660"/>
          </a:xfrm>
        </p:spPr>
        <p:txBody>
          <a:bodyPr>
            <a:normAutofit fontScale="85000" lnSpcReduction="10000"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Постукивание по поверхности тела человека или по плотно прижатой к нему металлической пластинке вызывает локальное колебание органов и тканей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перкуторной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зоне. Волна колебаний распространяются вглубь тела приблизительно на 7–8 см., что вызывает отраженную волну колебаний, которую мы воспринимаем ухом в виде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перкуторного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звука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 descr="https://coollib.net/i/90/241690/pic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500174"/>
            <a:ext cx="3429024" cy="4214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Аускультация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285860"/>
            <a:ext cx="8358246" cy="5357850"/>
          </a:xfrm>
        </p:spPr>
        <p:txBody>
          <a:bodyPr>
            <a:normAutofit fontScale="700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Ларинго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–трахеальное дыхание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звучанию напоминает букву X.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Звуковые колебания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ларинго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–трахеального дыхания возникают 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результате прохождения воздушного потока через узкую голосовую щель во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вдоха и выдоха, что сопровождается образованием вихревых потоков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воздуха ниже (на вдохе) и выше голосовой щели (на выдохе). 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Везикулярное дыхание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напоминает букву Ф, если произносить ее 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вдохе со слегка сомкнутыми губами. Образуется в результате колебаний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стенок альвеол на вдохе и на выдохе под влиянием перемещающегося потока воздуха.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Жесткое дыхание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выявляется только при патологии органов дыхания,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характеризуется более грубым вдохом и выдохом, при этом выдох по продолжительности и громкости приближается к вдоху. Основным механизмом образования жесткого дыхания является появление турбулентных потоков воздуха на выдохе и, в меньшей степени, на вдохе при сужении просвета бронха.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358246" cy="6215106"/>
          </a:xfrm>
        </p:spPr>
        <p:txBody>
          <a:bodyPr>
            <a:normAutofit fontScale="85000" lnSpcReduction="1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Патологическое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саккодированное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дыхание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характеризуется прерывистым вдохом, возникает при локальной обструкции бронха (препятствие на вдохе), выслушивается, как правило, при очаговом туберкулезе легких. 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Усиленное бронхиальное дыхание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выявляется при воспалительной инфильтрации легких, причем чем больше объем безвоздушной легочной ткани и чем ближе плотная ткань располагается к поверхности грудной клетки, тем больше его звучность.</a:t>
            </a:r>
            <a:r>
              <a:rPr lang="ru-RU" dirty="0" smtClean="0"/>
              <a:t> 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Амфорическое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дыхание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(амфора – кувшин) выслушивается полостью,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сообщающейся с бронхом, отличается музыкальным оттенком, появление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которого обусловлено наличием высоких обертонов в звуковых колебаниях (резонанс полости).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642918"/>
            <a:ext cx="8572560" cy="5831034"/>
          </a:xfrm>
        </p:spPr>
        <p:txBody>
          <a:bodyPr>
            <a:normAutofit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Патологические дыхательные шумы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При заболеваниях органов дыхания появляются дополнительные дыхательные шумы, к которым относятся хрипы, крепитация, шум трения плевры.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Сухие хрипы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возникают вследствие неравномерного сужение просвета бронхов (при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бронхообструктивном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синдроме, в том числе и при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бронхоспазме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влажные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вследствие накопления в бронхах жидкого бронхиального секрета или отечной жидкости.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500042"/>
            <a:ext cx="8358246" cy="5973910"/>
          </a:xfrm>
        </p:spPr>
        <p:txBody>
          <a:bodyPr>
            <a:normAutofit fontScale="925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звучности влажные хрипы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могут быть звонкими –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консонирующими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тихими – неконсонирующими, что определяется структурой ткани, окружающей бронх. 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Звонкие,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консонирующие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влажные хрипы образуются в  бронхах и полостях, окруженных уплотненной легочной тканью (абсцесс легкого, стафилококковая деструкция легких), тихие, неконсонирующие – возникают при отсутствии уплотнения легочной ткани, окружающей бронх (диффузный бронхит,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бронхиолит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отек легких). При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бронхоэктазах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влажные хрипы могут приобретать металлический оттенок, что обусловлено большой плотностью их стенок.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428604"/>
            <a:ext cx="8501122" cy="6072230"/>
          </a:xfrm>
        </p:spPr>
        <p:txBody>
          <a:bodyPr>
            <a:normAutofit fontScale="77500" lnSpcReduction="2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Крепитация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особый мелкий треск, возникающий при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разлипании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слипшихся альвеол под влиянием поступающего в них во время вдоха воздуха.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Причины появления крепитации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воспалительная инфильтрация легких, ателектаз, отек легких.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Условия возникновения крепитации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наличие в жидкости, заполняющей альвеолы, большого количества фибрина, что определяет ее повышенную вязкость. Место образования крепитации – альвеолы.</a:t>
            </a:r>
            <a:r>
              <a:rPr lang="ru-RU" dirty="0" smtClean="0"/>
              <a:t> 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Отличие крепитации от влажных хрипов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влажные хрипы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выслушиваются на вдохе и на выдохе, крепитация – только на высоте вдоха,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калибр влажных хрипов меняется после кашля, они разнообразны по тембру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локализации, характер крепитации после кашля не меняется, она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отличается однообразием.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85728"/>
            <a:ext cx="9144000" cy="6572272"/>
          </a:xfrm>
        </p:spPr>
        <p:txBody>
          <a:bodyPr>
            <a:normAutofit fontScale="625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Шум трения плевры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отличается следующими особенностями: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напоминает скрип снега или звук, который возникает при трении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пальцев или листков бумаги у уха,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прерывист,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выслушивается на вдохе и выдохе,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воспринимается как звук, расположенный близко 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повсрхности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грудной клетки.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непостоянен,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 динамике наблюдения может меняться по интенсивности и тембру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симулирует крепитацию или влажные хрипы.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отличия шума трения плевры от влажных хрипов и крепитации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используются дополнительные приемы, проводят аускультацию при более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плотном прижатии стетоскопа к поверхности грудной клетки (шум трения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плевры усиливается), при имитации дыхательных движений и после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покашливания (характер шума трения плевры не меняется). Шум трения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плевры сопровождается гримасой боли при форсированном дыхании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кашле, уменьшением глубины дыхательных экскурсий на стороне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поражения.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428604"/>
            <a:ext cx="8572560" cy="6286544"/>
          </a:xfrm>
        </p:spPr>
        <p:txBody>
          <a:bodyPr>
            <a:normAutofit fontScale="850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Бронхофония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метод, основанный на выслушивании звуковых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колебаний, образующихся при движении голосовых связок во время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разговора и распространяющихся по столбу воздуха, трахее, бронхам через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легочную ткань на поверхность грудной клетки.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норме при аускультации звуковые колебания разговорной речи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определяются не четко, что не позволяет различать отдельные слова. При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уплотнении легочной ткани и полостном синдроме – отдельные слова четко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различаются. Если слова выслушиваются очень четко и носят металлический оттенок, то это расценивается как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пекторилоквия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т.е. грудной разговор, что наблюдается у больных с выраженным уплотнением легочной ткани и наличием больших полостей с напряженными стенками При накоплении жидкости или воздуха в плевральной полости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бронхофония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исчезает.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Инструментальные методы исследования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142984"/>
            <a:ext cx="8501122" cy="3214710"/>
          </a:xfrm>
        </p:spPr>
        <p:txBody>
          <a:bodyPr>
            <a:normAutofit fontScale="70000" lnSpcReduction="2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помощью спирографии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определяются величины основных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дыхательных объемов, исследуются интенсивность легочной вентиляции и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механика дыхательного акта. 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Пневмотахометрия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позволяет определить объемную скорость вдоха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выдоха при спокойном и форсированном дыхании, продолжительность фаз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дыхания, степень сопротивления легочной ткани воздушному потоку 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вдохе и выдохе, растяжимость легких и грудной клетки и некоторые другие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показатели.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0" name="Picture 2" descr="https://tvoypulmonolog.ru/wp-content/uploads/2019/08/Spirografiy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256"/>
            <a:ext cx="4000528" cy="2571744"/>
          </a:xfrm>
          <a:prstGeom prst="rect">
            <a:avLst/>
          </a:prstGeom>
          <a:noFill/>
        </p:spPr>
      </p:pic>
      <p:pic>
        <p:nvPicPr>
          <p:cNvPr id="73732" name="Picture 4" descr="https://cf.ppt-online.org/files/slide/b/BEefWayJLzVmQNnxAM85XRi6wvF490ljZYqO1t/slide-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236095"/>
            <a:ext cx="3500430" cy="26219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215370" cy="2714644"/>
          </a:xfrm>
        </p:spPr>
        <p:txBody>
          <a:bodyPr>
            <a:normAutofit fontScale="70000" lnSpcReduction="20000"/>
          </a:bodyPr>
          <a:lstStyle/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Форсированная жизненная емкость легких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фЖЕЛ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определяется как и ЖЕЛ, но при максимально форсированном выдохе. В среднем на 8–11% меньше ЖЕЛ (100 – 300 мл), что связано с увеличением сопротивления дыхательных путей воздушному потоку при форсированном выдохе,</a:t>
            </a:r>
          </a:p>
          <a:p>
            <a:pPr marL="0" indent="36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объем форсированного выдоха за 1 сек, определяется после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максимально глубокого вдоха при быстром (форсированном) выдохе. Обычно несколько меньше резервного объема выдоха.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2" name="Picture 2" descr="https://ds04.infourok.ru/uploads/ex/0899/00127f28-b97085e4/hello_html_m3f5c897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071786"/>
            <a:ext cx="6715140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358246" cy="6572272"/>
          </a:xfrm>
        </p:spPr>
        <p:txBody>
          <a:bodyPr>
            <a:noAutofit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История жизни больного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Расспрашивают о росте и развитии в детском возрасте, времени поступления в школу, службе в армии, жилищно-бытовых и материальных условиях, характере питания, занятии физкультурой и спортом, физической активности. Выясняют условия труда, нет ли профессиональных вредностей. Если есть, то их характер, длительность работы на вредном производстве. Отдельно выясняют, имеет ли больной вредные привычки. Если имеет, спрашивают подробно о длительности курения (злоупотребления алкоголем), количестве выкуриваемых сигарет. Расспрашивают о перенесённых заболеваниях в хронологической последовательности. Собирают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аллергологический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анамнез (непереносимость лекарств, пищевых продуктов, сывороток, вакцин). Затем выясняют семейно-половой анамнез, у женщин расспрашивают о беременности, родах, количестве детей. Обязательно выясняют характер наследственности — состояние здоровья или причины смерти близких родственников больного. Особенное внимание обращают на перенесение пациентом или его родственниками сифилиса, туберкулеза, нервно-психических заболеваний, новообразований, атеросклероза, ИБС, болезней обмена веществ, заболеваний системы крови.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s://tvoypulmonolog.ru/wp-content/uploads/2017/12/Flyuorografiya-dlya-diagnosti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AutoShape 2" descr="https://s1.slide-share.ru/s_slide/3ece4b3eea0f58e1ddf18232e60bdc71/6251cb45-42f1-4be6-a693-803ce10bfe0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4996" name="Picture 4" descr="https://present5.com/presentation/220365372_382343269/image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s://neo-medical.ru/wp-content/uploads/3/5/4/354df81c132abcdc6dfb053628e55a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s://vseglisty.ru/wp-content/uploads/3/f/1/3f1f8d226db4d3107e3e19002a322d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s://glazexpert.ru/wp-content/uploads/d/4/8/d482f4fd81347547fa29fe35d662b84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s://neo-medical.ru/wp-content/uploads/f/0/b/f0b92d22c76dec9184767d771d2a96d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://900igr.net/up/datas/188897/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428604"/>
            <a:ext cx="4643470" cy="6143668"/>
          </a:xfrm>
        </p:spPr>
        <p:txBody>
          <a:bodyPr>
            <a:normAutofit/>
          </a:bodyPr>
          <a:lstStyle/>
          <a:p>
            <a:pPr marL="0" indent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Объективное обследование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складывается из осмотра, пальпации, перкуссии и аускультации и проводится, как правило, по системам: настоящее состояние больного, система органов дыхания,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сердечно-сосудистая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система, система органов пищеварения, мочеполовая система, нервная и эндокринная системы.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ortodilen.ru/wp-content/uploads/0/8/2/082d5b90862f547fc6edcd6a341044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071546"/>
            <a:ext cx="3357586" cy="52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8358214" cy="6858000"/>
          </a:xfrm>
        </p:spPr>
        <p:txBody>
          <a:bodyPr>
            <a:normAutofit fontScale="77500" lnSpcReduction="20000"/>
          </a:bodyPr>
          <a:lstStyle/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общем осмотре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оцениваем общее состояние, сознание, положение больного в постели, тип телосложения, кожные покровы.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Общее состояние больного: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удовлетворительное, средней тяжести, тяжёлое.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Положение больного: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активное, пассивное, вынужденное (какое).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Сознание: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ясное, ступор, сопор, кома. Ясное сознание предусматривает полную ориентацию в месте, времени, адекватные ответы на вопросы. Ступор – состояние оглушения. Больной плохо ориентируется в окружающей обстановке, на вопросы отвечает с запозданием. Сопор или спячка, из которой больной выходит на короткое время при громком оклике или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тормошении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Рефлексы сохранены. Кома – бессознательное состояние, характеризующееся полным отсутствием реакции на внешние раздражители, отсутствием рефлексов, нарушением жизненно важных функций.</a:t>
            </a:r>
          </a:p>
          <a:p>
            <a:pPr marL="0" indent="360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Конституционный тип телосложения: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нормостенический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астенический,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гиперстенический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Рост, масса тела, температура тела.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211</TotalTime>
  <Words>2279</Words>
  <Application>Microsoft Office PowerPoint</Application>
  <PresentationFormat>Экран (4:3)</PresentationFormat>
  <Paragraphs>159</Paragraphs>
  <Slides>76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77" baseType="lpstr">
      <vt:lpstr>Эркер</vt:lpstr>
      <vt:lpstr>Государственное бюджетное образовательное учреждение  среднего профессионального образования «Саткинский медицинский техникум»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Пальпация </vt:lpstr>
      <vt:lpstr>Слайд 20</vt:lpstr>
      <vt:lpstr>Перкуссия</vt:lpstr>
      <vt:lpstr>Слайд 22</vt:lpstr>
      <vt:lpstr>Аускультация</vt:lpstr>
      <vt:lpstr>Слайд 24</vt:lpstr>
      <vt:lpstr>Дополнительные методы исследования</vt:lpstr>
      <vt:lpstr>Слайд 26</vt:lpstr>
      <vt:lpstr>Слайд 27</vt:lpstr>
      <vt:lpstr>Методы обследования органов дыхания</vt:lpstr>
      <vt:lpstr>РАССПРОС ЛЕГОЧНОГО БОЛЬНОГО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Пальпация грудной клетке</vt:lpstr>
      <vt:lpstr>Перкуссия </vt:lpstr>
      <vt:lpstr>Аускультация</vt:lpstr>
      <vt:lpstr>Слайд 62</vt:lpstr>
      <vt:lpstr>Слайд 63</vt:lpstr>
      <vt:lpstr>Слайд 64</vt:lpstr>
      <vt:lpstr>Слайд 65</vt:lpstr>
      <vt:lpstr>Слайд 66</vt:lpstr>
      <vt:lpstr>Слайд 67</vt:lpstr>
      <vt:lpstr>Инструментальные методы исследования 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образовательное учреждение  среднего профессионального образования «Саткинский медицинский техникум»</dc:title>
  <dc:creator>Admin</dc:creator>
  <cp:lastModifiedBy>Admin</cp:lastModifiedBy>
  <cp:revision>23</cp:revision>
  <dcterms:created xsi:type="dcterms:W3CDTF">2022-02-04T11:47:54Z</dcterms:created>
  <dcterms:modified xsi:type="dcterms:W3CDTF">2022-03-14T15:58:50Z</dcterms:modified>
</cp:coreProperties>
</file>