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0" r:id="rId2"/>
    <p:sldId id="302" r:id="rId3"/>
    <p:sldId id="284" r:id="rId4"/>
    <p:sldId id="283" r:id="rId5"/>
    <p:sldId id="305" r:id="rId6"/>
    <p:sldId id="307" r:id="rId7"/>
    <p:sldId id="295" r:id="rId8"/>
    <p:sldId id="296" r:id="rId9"/>
    <p:sldId id="285" r:id="rId10"/>
    <p:sldId id="258" r:id="rId11"/>
    <p:sldId id="269" r:id="rId12"/>
    <p:sldId id="262" r:id="rId13"/>
    <p:sldId id="288" r:id="rId14"/>
    <p:sldId id="312" r:id="rId15"/>
    <p:sldId id="313" r:id="rId16"/>
    <p:sldId id="314" r:id="rId17"/>
    <p:sldId id="267" r:id="rId18"/>
    <p:sldId id="274" r:id="rId19"/>
    <p:sldId id="276" r:id="rId20"/>
    <p:sldId id="315" r:id="rId21"/>
    <p:sldId id="268" r:id="rId22"/>
    <p:sldId id="318" r:id="rId23"/>
    <p:sldId id="270" r:id="rId24"/>
    <p:sldId id="319" r:id="rId25"/>
    <p:sldId id="320" r:id="rId26"/>
    <p:sldId id="308" r:id="rId27"/>
    <p:sldId id="281" r:id="rId28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929A"/>
    <a:srgbClr val="FF2121"/>
    <a:srgbClr val="DDAB53"/>
    <a:srgbClr val="FFFF99"/>
    <a:srgbClr val="FCF83E"/>
    <a:srgbClr val="F8B727"/>
    <a:srgbClr val="2BD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987" autoAdjust="0"/>
    <p:restoredTop sz="90305" autoAdjust="0"/>
  </p:normalViewPr>
  <p:slideViewPr>
    <p:cSldViewPr snapToGrid="0">
      <p:cViewPr>
        <p:scale>
          <a:sx n="52" d="100"/>
          <a:sy n="52" d="100"/>
        </p:scale>
        <p:origin x="-924" y="-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1A7842-15EE-46CD-ADC5-D0F81BF9629D}" type="doc">
      <dgm:prSet loTypeId="urn:microsoft.com/office/officeart/2005/8/layout/hierarchy1" loCatId="hierarchy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AD48396-8DF4-4F69-AFFA-63F274F76C0A}">
      <dgm:prSet phldrT="[Текст]" custT="1"/>
      <dgm:spPr/>
      <dgm:t>
        <a:bodyPr/>
        <a:lstStyle/>
        <a:p>
          <a:r>
            <a:rPr lang="ru-RU" sz="2000" dirty="0" smtClean="0"/>
            <a:t> </a:t>
          </a:r>
          <a:r>
            <a:rPr lang="ru-RU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Учебные заведения</a:t>
          </a:r>
          <a:br>
            <a:rPr lang="ru-RU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</a:br>
          <a:r>
            <a:rPr lang="ru-RU" sz="2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Древней Греции</a:t>
          </a:r>
          <a:endParaRPr lang="ru-RU" sz="2000" dirty="0"/>
        </a:p>
      </dgm:t>
    </dgm:pt>
    <dgm:pt modelId="{D8F38F52-3AB5-4380-AF70-ED70218F918B}" type="parTrans" cxnId="{4CDBE69B-8B76-4CFB-8C92-E9313B350028}">
      <dgm:prSet/>
      <dgm:spPr/>
      <dgm:t>
        <a:bodyPr/>
        <a:lstStyle/>
        <a:p>
          <a:endParaRPr lang="ru-RU" sz="2000"/>
        </a:p>
      </dgm:t>
    </dgm:pt>
    <dgm:pt modelId="{3A0653C9-E7B1-4588-9A59-CE573C222F91}" type="sibTrans" cxnId="{4CDBE69B-8B76-4CFB-8C92-E9313B350028}">
      <dgm:prSet/>
      <dgm:spPr/>
      <dgm:t>
        <a:bodyPr/>
        <a:lstStyle/>
        <a:p>
          <a:endParaRPr lang="ru-RU" sz="2000"/>
        </a:p>
      </dgm:t>
    </dgm:pt>
    <dgm:pt modelId="{7C683652-D027-466E-9542-BD5F20BD636D}">
      <dgm:prSet phldrT="[Текст]" custT="1"/>
      <dgm:spPr/>
      <dgm:t>
        <a:bodyPr/>
        <a:lstStyle/>
        <a:p>
          <a:r>
            <a:rPr lang="ru-RU" sz="2000" b="1" dirty="0" smtClean="0"/>
            <a:t>Школа</a:t>
          </a:r>
          <a:endParaRPr lang="ru-RU" sz="2000" dirty="0"/>
        </a:p>
      </dgm:t>
    </dgm:pt>
    <dgm:pt modelId="{2ED844A9-C7A1-47A3-947F-1F4BE9C5FA0E}" type="parTrans" cxnId="{66BC76E1-CD09-41BE-8473-4AA87CCC5B81}">
      <dgm:prSet/>
      <dgm:spPr/>
      <dgm:t>
        <a:bodyPr/>
        <a:lstStyle/>
        <a:p>
          <a:endParaRPr lang="ru-RU" sz="2000"/>
        </a:p>
      </dgm:t>
    </dgm:pt>
    <dgm:pt modelId="{B734A841-1BDD-4898-9554-5164435C14A5}" type="sibTrans" cxnId="{66BC76E1-CD09-41BE-8473-4AA87CCC5B81}">
      <dgm:prSet/>
      <dgm:spPr/>
      <dgm:t>
        <a:bodyPr/>
        <a:lstStyle/>
        <a:p>
          <a:endParaRPr lang="ru-RU" sz="2000"/>
        </a:p>
      </dgm:t>
    </dgm:pt>
    <dgm:pt modelId="{C6F1980E-FE34-49A4-8000-DD59568DD144}">
      <dgm:prSet phldrT="[Текст]" custT="1"/>
      <dgm:spPr/>
      <dgm:t>
        <a:bodyPr/>
        <a:lstStyle/>
        <a:p>
          <a:r>
            <a:rPr lang="ru-RU" sz="2000" b="1" dirty="0" smtClean="0"/>
            <a:t>Палестра</a:t>
          </a:r>
          <a:endParaRPr lang="ru-RU" sz="2000" dirty="0"/>
        </a:p>
      </dgm:t>
    </dgm:pt>
    <dgm:pt modelId="{72355CD0-5817-474C-A6CC-F7212F6FE9E5}" type="parTrans" cxnId="{65D360D0-B4E8-4D75-BCC0-49C3861B1714}">
      <dgm:prSet/>
      <dgm:spPr/>
      <dgm:t>
        <a:bodyPr/>
        <a:lstStyle/>
        <a:p>
          <a:endParaRPr lang="ru-RU" sz="2000"/>
        </a:p>
      </dgm:t>
    </dgm:pt>
    <dgm:pt modelId="{ED15E5E9-2517-449F-AFAF-A7CA211F6508}" type="sibTrans" cxnId="{65D360D0-B4E8-4D75-BCC0-49C3861B1714}">
      <dgm:prSet/>
      <dgm:spPr/>
      <dgm:t>
        <a:bodyPr/>
        <a:lstStyle/>
        <a:p>
          <a:endParaRPr lang="ru-RU" sz="2000"/>
        </a:p>
      </dgm:t>
    </dgm:pt>
    <dgm:pt modelId="{272F1089-5204-4F7A-BB82-CB94F3C13FEB}">
      <dgm:prSet phldrT="[Текст]" custT="1"/>
      <dgm:spPr/>
      <dgm:t>
        <a:bodyPr/>
        <a:lstStyle/>
        <a:p>
          <a:r>
            <a:rPr lang="ru-RU" sz="2000" b="1" dirty="0" err="1" smtClean="0"/>
            <a:t>Гимнасия</a:t>
          </a:r>
          <a:endParaRPr lang="ru-RU" sz="2000" dirty="0"/>
        </a:p>
      </dgm:t>
    </dgm:pt>
    <dgm:pt modelId="{19474215-3073-4B47-AF27-BA8DD793904F}" type="parTrans" cxnId="{03AAC144-05BE-47E3-B632-A432CB291418}">
      <dgm:prSet/>
      <dgm:spPr/>
      <dgm:t>
        <a:bodyPr/>
        <a:lstStyle/>
        <a:p>
          <a:endParaRPr lang="ru-RU" sz="2000"/>
        </a:p>
      </dgm:t>
    </dgm:pt>
    <dgm:pt modelId="{6A8632C2-84D6-47A6-A64B-496DD63746E9}" type="sibTrans" cxnId="{03AAC144-05BE-47E3-B632-A432CB291418}">
      <dgm:prSet/>
      <dgm:spPr/>
      <dgm:t>
        <a:bodyPr/>
        <a:lstStyle/>
        <a:p>
          <a:endParaRPr lang="ru-RU" sz="2000"/>
        </a:p>
      </dgm:t>
    </dgm:pt>
    <dgm:pt modelId="{A8982110-8ACF-4E11-AEFD-B54C79757FAB}" type="pres">
      <dgm:prSet presAssocID="{321A7842-15EE-46CD-ADC5-D0F81BF9629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0738C0-58DF-4C70-BFFB-885C1E6D9587}" type="pres">
      <dgm:prSet presAssocID="{1AD48396-8DF4-4F69-AFFA-63F274F76C0A}" presName="hierRoot1" presStyleCnt="0"/>
      <dgm:spPr/>
    </dgm:pt>
    <dgm:pt modelId="{83A4329A-B23E-49DF-A5D3-78F4C269C027}" type="pres">
      <dgm:prSet presAssocID="{1AD48396-8DF4-4F69-AFFA-63F274F76C0A}" presName="composite" presStyleCnt="0"/>
      <dgm:spPr/>
    </dgm:pt>
    <dgm:pt modelId="{45E7750F-2455-4C5F-AE0E-6AA5F47211A1}" type="pres">
      <dgm:prSet presAssocID="{1AD48396-8DF4-4F69-AFFA-63F274F76C0A}" presName="background" presStyleLbl="node0" presStyleIdx="0" presStyleCnt="1"/>
      <dgm:spPr/>
    </dgm:pt>
    <dgm:pt modelId="{D156A371-4D01-44C9-A52F-2C5473886437}" type="pres">
      <dgm:prSet presAssocID="{1AD48396-8DF4-4F69-AFFA-63F274F76C0A}" presName="text" presStyleLbl="fgAcc0" presStyleIdx="0" presStyleCnt="1" custScaleX="1631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31A4D7-062F-48E6-9B7B-5DB88B142879}" type="pres">
      <dgm:prSet presAssocID="{1AD48396-8DF4-4F69-AFFA-63F274F76C0A}" presName="hierChild2" presStyleCnt="0"/>
      <dgm:spPr/>
    </dgm:pt>
    <dgm:pt modelId="{DD88F800-1C5A-4C70-8266-D9C2C098C4AC}" type="pres">
      <dgm:prSet presAssocID="{2ED844A9-C7A1-47A3-947F-1F4BE9C5FA0E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A4CD1C1-4DB9-4435-A91B-7052711498E2}" type="pres">
      <dgm:prSet presAssocID="{7C683652-D027-466E-9542-BD5F20BD636D}" presName="hierRoot2" presStyleCnt="0"/>
      <dgm:spPr/>
    </dgm:pt>
    <dgm:pt modelId="{546368C8-CCBB-4F7B-9AF6-E18ABC1C1A4E}" type="pres">
      <dgm:prSet presAssocID="{7C683652-D027-466E-9542-BD5F20BD636D}" presName="composite2" presStyleCnt="0"/>
      <dgm:spPr/>
    </dgm:pt>
    <dgm:pt modelId="{30F1590D-9037-4BBC-B06D-9C50496A9289}" type="pres">
      <dgm:prSet presAssocID="{7C683652-D027-466E-9542-BD5F20BD636D}" presName="background2" presStyleLbl="node2" presStyleIdx="0" presStyleCnt="3"/>
      <dgm:spPr/>
    </dgm:pt>
    <dgm:pt modelId="{2CD2343B-B55B-4B2B-8726-1C69A958BBB5}" type="pres">
      <dgm:prSet presAssocID="{7C683652-D027-466E-9542-BD5F20BD636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50FE72-3DC4-4718-B496-CAD520068D0E}" type="pres">
      <dgm:prSet presAssocID="{7C683652-D027-466E-9542-BD5F20BD636D}" presName="hierChild3" presStyleCnt="0"/>
      <dgm:spPr/>
    </dgm:pt>
    <dgm:pt modelId="{BD83B615-C8DF-4BE8-8AFD-F1F85ECA6B44}" type="pres">
      <dgm:prSet presAssocID="{72355CD0-5817-474C-A6CC-F7212F6FE9E5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D3B9FD3-B074-48B1-BAB6-9F56026F4E81}" type="pres">
      <dgm:prSet presAssocID="{C6F1980E-FE34-49A4-8000-DD59568DD144}" presName="hierRoot2" presStyleCnt="0"/>
      <dgm:spPr/>
    </dgm:pt>
    <dgm:pt modelId="{EF74288B-8F24-45C2-A10A-A36C0C051800}" type="pres">
      <dgm:prSet presAssocID="{C6F1980E-FE34-49A4-8000-DD59568DD144}" presName="composite2" presStyleCnt="0"/>
      <dgm:spPr/>
    </dgm:pt>
    <dgm:pt modelId="{F68C4518-8FBA-4CD5-A593-DAE00F70D20C}" type="pres">
      <dgm:prSet presAssocID="{C6F1980E-FE34-49A4-8000-DD59568DD144}" presName="background2" presStyleLbl="node2" presStyleIdx="1" presStyleCnt="3"/>
      <dgm:spPr/>
    </dgm:pt>
    <dgm:pt modelId="{40F0F983-3610-4E60-935D-518D5AFFA410}" type="pres">
      <dgm:prSet presAssocID="{C6F1980E-FE34-49A4-8000-DD59568DD14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DC2A8D-4FAC-4585-B3CF-97B337DCD331}" type="pres">
      <dgm:prSet presAssocID="{C6F1980E-FE34-49A4-8000-DD59568DD144}" presName="hierChild3" presStyleCnt="0"/>
      <dgm:spPr/>
    </dgm:pt>
    <dgm:pt modelId="{9BE02037-BFE0-4EB2-B337-C9DE12073DAD}" type="pres">
      <dgm:prSet presAssocID="{19474215-3073-4B47-AF27-BA8DD793904F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F640CBB-E73D-4F68-832A-EE5869F95BAA}" type="pres">
      <dgm:prSet presAssocID="{272F1089-5204-4F7A-BB82-CB94F3C13FEB}" presName="hierRoot2" presStyleCnt="0"/>
      <dgm:spPr/>
    </dgm:pt>
    <dgm:pt modelId="{F8FF10DA-3871-4250-B34A-1017A893697B}" type="pres">
      <dgm:prSet presAssocID="{272F1089-5204-4F7A-BB82-CB94F3C13FEB}" presName="composite2" presStyleCnt="0"/>
      <dgm:spPr/>
    </dgm:pt>
    <dgm:pt modelId="{238D1A8F-5CCE-4A6D-975F-73CB6149D8E9}" type="pres">
      <dgm:prSet presAssocID="{272F1089-5204-4F7A-BB82-CB94F3C13FEB}" presName="background2" presStyleLbl="node2" presStyleIdx="2" presStyleCnt="3"/>
      <dgm:spPr/>
    </dgm:pt>
    <dgm:pt modelId="{A8C0B75E-17CD-47F5-8F91-4191315D0F77}" type="pres">
      <dgm:prSet presAssocID="{272F1089-5204-4F7A-BB82-CB94F3C13FE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E8C610-582C-4A6B-9F0A-0869726F4FDB}" type="pres">
      <dgm:prSet presAssocID="{272F1089-5204-4F7A-BB82-CB94F3C13FEB}" presName="hierChild3" presStyleCnt="0"/>
      <dgm:spPr/>
    </dgm:pt>
  </dgm:ptLst>
  <dgm:cxnLst>
    <dgm:cxn modelId="{31875B4D-CD32-499F-9C64-235553D5AE03}" type="presOf" srcId="{7C683652-D027-466E-9542-BD5F20BD636D}" destId="{2CD2343B-B55B-4B2B-8726-1C69A958BBB5}" srcOrd="0" destOrd="0" presId="urn:microsoft.com/office/officeart/2005/8/layout/hierarchy1"/>
    <dgm:cxn modelId="{6E23A9B3-F948-4A7C-809B-59F5981352E2}" type="presOf" srcId="{72355CD0-5817-474C-A6CC-F7212F6FE9E5}" destId="{BD83B615-C8DF-4BE8-8AFD-F1F85ECA6B44}" srcOrd="0" destOrd="0" presId="urn:microsoft.com/office/officeart/2005/8/layout/hierarchy1"/>
    <dgm:cxn modelId="{4CDBE69B-8B76-4CFB-8C92-E9313B350028}" srcId="{321A7842-15EE-46CD-ADC5-D0F81BF9629D}" destId="{1AD48396-8DF4-4F69-AFFA-63F274F76C0A}" srcOrd="0" destOrd="0" parTransId="{D8F38F52-3AB5-4380-AF70-ED70218F918B}" sibTransId="{3A0653C9-E7B1-4588-9A59-CE573C222F91}"/>
    <dgm:cxn modelId="{65D360D0-B4E8-4D75-BCC0-49C3861B1714}" srcId="{1AD48396-8DF4-4F69-AFFA-63F274F76C0A}" destId="{C6F1980E-FE34-49A4-8000-DD59568DD144}" srcOrd="1" destOrd="0" parTransId="{72355CD0-5817-474C-A6CC-F7212F6FE9E5}" sibTransId="{ED15E5E9-2517-449F-AFAF-A7CA211F6508}"/>
    <dgm:cxn modelId="{68EB6B9F-18D0-4981-A51F-677274BBEF5C}" type="presOf" srcId="{321A7842-15EE-46CD-ADC5-D0F81BF9629D}" destId="{A8982110-8ACF-4E11-AEFD-B54C79757FAB}" srcOrd="0" destOrd="0" presId="urn:microsoft.com/office/officeart/2005/8/layout/hierarchy1"/>
    <dgm:cxn modelId="{C93C21C5-6401-4CA6-9BAB-B79058DD7D10}" type="presOf" srcId="{272F1089-5204-4F7A-BB82-CB94F3C13FEB}" destId="{A8C0B75E-17CD-47F5-8F91-4191315D0F77}" srcOrd="0" destOrd="0" presId="urn:microsoft.com/office/officeart/2005/8/layout/hierarchy1"/>
    <dgm:cxn modelId="{66BC76E1-CD09-41BE-8473-4AA87CCC5B81}" srcId="{1AD48396-8DF4-4F69-AFFA-63F274F76C0A}" destId="{7C683652-D027-466E-9542-BD5F20BD636D}" srcOrd="0" destOrd="0" parTransId="{2ED844A9-C7A1-47A3-947F-1F4BE9C5FA0E}" sibTransId="{B734A841-1BDD-4898-9554-5164435C14A5}"/>
    <dgm:cxn modelId="{8D65E21B-F6C7-4AFE-A707-BA528EE59660}" type="presOf" srcId="{19474215-3073-4B47-AF27-BA8DD793904F}" destId="{9BE02037-BFE0-4EB2-B337-C9DE12073DAD}" srcOrd="0" destOrd="0" presId="urn:microsoft.com/office/officeart/2005/8/layout/hierarchy1"/>
    <dgm:cxn modelId="{EFC280D6-07F9-49FC-898E-A9714768D1AD}" type="presOf" srcId="{2ED844A9-C7A1-47A3-947F-1F4BE9C5FA0E}" destId="{DD88F800-1C5A-4C70-8266-D9C2C098C4AC}" srcOrd="0" destOrd="0" presId="urn:microsoft.com/office/officeart/2005/8/layout/hierarchy1"/>
    <dgm:cxn modelId="{3C8C368C-6A84-49CD-920A-2953445E69FE}" type="presOf" srcId="{C6F1980E-FE34-49A4-8000-DD59568DD144}" destId="{40F0F983-3610-4E60-935D-518D5AFFA410}" srcOrd="0" destOrd="0" presId="urn:microsoft.com/office/officeart/2005/8/layout/hierarchy1"/>
    <dgm:cxn modelId="{03AAC144-05BE-47E3-B632-A432CB291418}" srcId="{1AD48396-8DF4-4F69-AFFA-63F274F76C0A}" destId="{272F1089-5204-4F7A-BB82-CB94F3C13FEB}" srcOrd="2" destOrd="0" parTransId="{19474215-3073-4B47-AF27-BA8DD793904F}" sibTransId="{6A8632C2-84D6-47A6-A64B-496DD63746E9}"/>
    <dgm:cxn modelId="{2196D14E-3D6B-4D88-8909-60E2B878B677}" type="presOf" srcId="{1AD48396-8DF4-4F69-AFFA-63F274F76C0A}" destId="{D156A371-4D01-44C9-A52F-2C5473886437}" srcOrd="0" destOrd="0" presId="urn:microsoft.com/office/officeart/2005/8/layout/hierarchy1"/>
    <dgm:cxn modelId="{853A65D7-D773-4D86-A5B1-3C28A08BB79C}" type="presParOf" srcId="{A8982110-8ACF-4E11-AEFD-B54C79757FAB}" destId="{F70738C0-58DF-4C70-BFFB-885C1E6D9587}" srcOrd="0" destOrd="0" presId="urn:microsoft.com/office/officeart/2005/8/layout/hierarchy1"/>
    <dgm:cxn modelId="{3B26D088-D097-4AF8-A1BA-0CC876E56D2B}" type="presParOf" srcId="{F70738C0-58DF-4C70-BFFB-885C1E6D9587}" destId="{83A4329A-B23E-49DF-A5D3-78F4C269C027}" srcOrd="0" destOrd="0" presId="urn:microsoft.com/office/officeart/2005/8/layout/hierarchy1"/>
    <dgm:cxn modelId="{E8C68259-E78B-4C96-A570-8E5DE6B81CF9}" type="presParOf" srcId="{83A4329A-B23E-49DF-A5D3-78F4C269C027}" destId="{45E7750F-2455-4C5F-AE0E-6AA5F47211A1}" srcOrd="0" destOrd="0" presId="urn:microsoft.com/office/officeart/2005/8/layout/hierarchy1"/>
    <dgm:cxn modelId="{01CBF2EF-94B4-4541-847D-4E0E895E9138}" type="presParOf" srcId="{83A4329A-B23E-49DF-A5D3-78F4C269C027}" destId="{D156A371-4D01-44C9-A52F-2C5473886437}" srcOrd="1" destOrd="0" presId="urn:microsoft.com/office/officeart/2005/8/layout/hierarchy1"/>
    <dgm:cxn modelId="{8636154A-1D4B-49D4-A436-D8A16BCD770E}" type="presParOf" srcId="{F70738C0-58DF-4C70-BFFB-885C1E6D9587}" destId="{1C31A4D7-062F-48E6-9B7B-5DB88B142879}" srcOrd="1" destOrd="0" presId="urn:microsoft.com/office/officeart/2005/8/layout/hierarchy1"/>
    <dgm:cxn modelId="{2DB98826-973D-47C4-A53B-2939873EC73C}" type="presParOf" srcId="{1C31A4D7-062F-48E6-9B7B-5DB88B142879}" destId="{DD88F800-1C5A-4C70-8266-D9C2C098C4AC}" srcOrd="0" destOrd="0" presId="urn:microsoft.com/office/officeart/2005/8/layout/hierarchy1"/>
    <dgm:cxn modelId="{E150BDA2-D6F1-43D3-A024-20E54F4C565F}" type="presParOf" srcId="{1C31A4D7-062F-48E6-9B7B-5DB88B142879}" destId="{7A4CD1C1-4DB9-4435-A91B-7052711498E2}" srcOrd="1" destOrd="0" presId="urn:microsoft.com/office/officeart/2005/8/layout/hierarchy1"/>
    <dgm:cxn modelId="{83BF35ED-5302-488C-9466-0F94A691878A}" type="presParOf" srcId="{7A4CD1C1-4DB9-4435-A91B-7052711498E2}" destId="{546368C8-CCBB-4F7B-9AF6-E18ABC1C1A4E}" srcOrd="0" destOrd="0" presId="urn:microsoft.com/office/officeart/2005/8/layout/hierarchy1"/>
    <dgm:cxn modelId="{D618B065-126D-41C9-9351-F043A2CBB6F0}" type="presParOf" srcId="{546368C8-CCBB-4F7B-9AF6-E18ABC1C1A4E}" destId="{30F1590D-9037-4BBC-B06D-9C50496A9289}" srcOrd="0" destOrd="0" presId="urn:microsoft.com/office/officeart/2005/8/layout/hierarchy1"/>
    <dgm:cxn modelId="{C6EF3FC1-3F35-4CA3-833D-D03D8A32605F}" type="presParOf" srcId="{546368C8-CCBB-4F7B-9AF6-E18ABC1C1A4E}" destId="{2CD2343B-B55B-4B2B-8726-1C69A958BBB5}" srcOrd="1" destOrd="0" presId="urn:microsoft.com/office/officeart/2005/8/layout/hierarchy1"/>
    <dgm:cxn modelId="{132AEB48-9F92-4DCD-B454-84BF3FC6F6F4}" type="presParOf" srcId="{7A4CD1C1-4DB9-4435-A91B-7052711498E2}" destId="{2A50FE72-3DC4-4718-B496-CAD520068D0E}" srcOrd="1" destOrd="0" presId="urn:microsoft.com/office/officeart/2005/8/layout/hierarchy1"/>
    <dgm:cxn modelId="{BC46E9F3-0ED8-4BE0-8091-DD2D8C16377C}" type="presParOf" srcId="{1C31A4D7-062F-48E6-9B7B-5DB88B142879}" destId="{BD83B615-C8DF-4BE8-8AFD-F1F85ECA6B44}" srcOrd="2" destOrd="0" presId="urn:microsoft.com/office/officeart/2005/8/layout/hierarchy1"/>
    <dgm:cxn modelId="{031B4A29-E5FD-46DA-ACE5-91966345B02F}" type="presParOf" srcId="{1C31A4D7-062F-48E6-9B7B-5DB88B142879}" destId="{7D3B9FD3-B074-48B1-BAB6-9F56026F4E81}" srcOrd="3" destOrd="0" presId="urn:microsoft.com/office/officeart/2005/8/layout/hierarchy1"/>
    <dgm:cxn modelId="{072254A7-2AB5-400F-A9B9-9BD83A8D3600}" type="presParOf" srcId="{7D3B9FD3-B074-48B1-BAB6-9F56026F4E81}" destId="{EF74288B-8F24-45C2-A10A-A36C0C051800}" srcOrd="0" destOrd="0" presId="urn:microsoft.com/office/officeart/2005/8/layout/hierarchy1"/>
    <dgm:cxn modelId="{31C928DC-7B61-4FFE-AF77-A036DC3C4F05}" type="presParOf" srcId="{EF74288B-8F24-45C2-A10A-A36C0C051800}" destId="{F68C4518-8FBA-4CD5-A593-DAE00F70D20C}" srcOrd="0" destOrd="0" presId="urn:microsoft.com/office/officeart/2005/8/layout/hierarchy1"/>
    <dgm:cxn modelId="{166516D9-6E98-4388-B181-9522741302B3}" type="presParOf" srcId="{EF74288B-8F24-45C2-A10A-A36C0C051800}" destId="{40F0F983-3610-4E60-935D-518D5AFFA410}" srcOrd="1" destOrd="0" presId="urn:microsoft.com/office/officeart/2005/8/layout/hierarchy1"/>
    <dgm:cxn modelId="{8255A678-FD39-4E14-893E-3997219CF169}" type="presParOf" srcId="{7D3B9FD3-B074-48B1-BAB6-9F56026F4E81}" destId="{C4DC2A8D-4FAC-4585-B3CF-97B337DCD331}" srcOrd="1" destOrd="0" presId="urn:microsoft.com/office/officeart/2005/8/layout/hierarchy1"/>
    <dgm:cxn modelId="{24B62B6F-03C3-45D8-8FE8-854E554D2B84}" type="presParOf" srcId="{1C31A4D7-062F-48E6-9B7B-5DB88B142879}" destId="{9BE02037-BFE0-4EB2-B337-C9DE12073DAD}" srcOrd="4" destOrd="0" presId="urn:microsoft.com/office/officeart/2005/8/layout/hierarchy1"/>
    <dgm:cxn modelId="{C78A9882-4A73-46AE-A2C4-4C525B4E75C0}" type="presParOf" srcId="{1C31A4D7-062F-48E6-9B7B-5DB88B142879}" destId="{4F640CBB-E73D-4F68-832A-EE5869F95BAA}" srcOrd="5" destOrd="0" presId="urn:microsoft.com/office/officeart/2005/8/layout/hierarchy1"/>
    <dgm:cxn modelId="{9AF24232-FB07-4E40-A49B-59C1113A0FE0}" type="presParOf" srcId="{4F640CBB-E73D-4F68-832A-EE5869F95BAA}" destId="{F8FF10DA-3871-4250-B34A-1017A893697B}" srcOrd="0" destOrd="0" presId="urn:microsoft.com/office/officeart/2005/8/layout/hierarchy1"/>
    <dgm:cxn modelId="{00ACB3C7-843A-4E3B-8FEA-0F32167CD511}" type="presParOf" srcId="{F8FF10DA-3871-4250-B34A-1017A893697B}" destId="{238D1A8F-5CCE-4A6D-975F-73CB6149D8E9}" srcOrd="0" destOrd="0" presId="urn:microsoft.com/office/officeart/2005/8/layout/hierarchy1"/>
    <dgm:cxn modelId="{470838C0-AFC6-4CAF-A206-EA0C6A0012EC}" type="presParOf" srcId="{F8FF10DA-3871-4250-B34A-1017A893697B}" destId="{A8C0B75E-17CD-47F5-8F91-4191315D0F77}" srcOrd="1" destOrd="0" presId="urn:microsoft.com/office/officeart/2005/8/layout/hierarchy1"/>
    <dgm:cxn modelId="{6435E266-0D23-4E93-8E26-10E1646BA595}" type="presParOf" srcId="{4F640CBB-E73D-4F68-832A-EE5869F95BAA}" destId="{F9E8C610-582C-4A6B-9F0A-0869726F4FD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1A7842-15EE-46CD-ADC5-D0F81BF9629D}" type="doc">
      <dgm:prSet loTypeId="urn:microsoft.com/office/officeart/2005/8/layout/hierarchy1" loCatId="hierarchy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C683652-D027-466E-9542-BD5F20BD636D}">
      <dgm:prSet phldrT="[Текст]" custT="1"/>
      <dgm:spPr/>
      <dgm:t>
        <a:bodyPr/>
        <a:lstStyle/>
        <a:p>
          <a:r>
            <a:rPr lang="ru-RU" sz="2000" b="1" dirty="0" smtClean="0"/>
            <a:t>Школа</a:t>
          </a:r>
          <a:endParaRPr lang="ru-RU" sz="2000" dirty="0"/>
        </a:p>
      </dgm:t>
    </dgm:pt>
    <dgm:pt modelId="{2ED844A9-C7A1-47A3-947F-1F4BE9C5FA0E}" type="parTrans" cxnId="{66BC76E1-CD09-41BE-8473-4AA87CCC5B81}">
      <dgm:prSet/>
      <dgm:spPr/>
      <dgm:t>
        <a:bodyPr/>
        <a:lstStyle/>
        <a:p>
          <a:endParaRPr lang="ru-RU" sz="2000"/>
        </a:p>
      </dgm:t>
    </dgm:pt>
    <dgm:pt modelId="{B734A841-1BDD-4898-9554-5164435C14A5}" type="sibTrans" cxnId="{66BC76E1-CD09-41BE-8473-4AA87CCC5B81}">
      <dgm:prSet/>
      <dgm:spPr/>
      <dgm:t>
        <a:bodyPr/>
        <a:lstStyle/>
        <a:p>
          <a:endParaRPr lang="ru-RU" sz="2000"/>
        </a:p>
      </dgm:t>
    </dgm:pt>
    <dgm:pt modelId="{C6F1980E-FE34-49A4-8000-DD59568DD144}">
      <dgm:prSet phldrT="[Текст]" custT="1"/>
      <dgm:spPr/>
      <dgm:t>
        <a:bodyPr/>
        <a:lstStyle/>
        <a:p>
          <a:r>
            <a:rPr lang="ru-RU" sz="2000" b="1" dirty="0" smtClean="0"/>
            <a:t>Лицей</a:t>
          </a:r>
          <a:endParaRPr lang="ru-RU" sz="2000" dirty="0"/>
        </a:p>
      </dgm:t>
    </dgm:pt>
    <dgm:pt modelId="{72355CD0-5817-474C-A6CC-F7212F6FE9E5}" type="parTrans" cxnId="{65D360D0-B4E8-4D75-BCC0-49C3861B1714}">
      <dgm:prSet/>
      <dgm:spPr/>
      <dgm:t>
        <a:bodyPr/>
        <a:lstStyle/>
        <a:p>
          <a:endParaRPr lang="ru-RU" sz="2000"/>
        </a:p>
      </dgm:t>
    </dgm:pt>
    <dgm:pt modelId="{ED15E5E9-2517-449F-AFAF-A7CA211F6508}" type="sibTrans" cxnId="{65D360D0-B4E8-4D75-BCC0-49C3861B1714}">
      <dgm:prSet/>
      <dgm:spPr/>
      <dgm:t>
        <a:bodyPr/>
        <a:lstStyle/>
        <a:p>
          <a:endParaRPr lang="ru-RU" sz="2000"/>
        </a:p>
      </dgm:t>
    </dgm:pt>
    <dgm:pt modelId="{272F1089-5204-4F7A-BB82-CB94F3C13FEB}">
      <dgm:prSet phldrT="[Текст]" custT="1"/>
      <dgm:spPr/>
      <dgm:t>
        <a:bodyPr/>
        <a:lstStyle/>
        <a:p>
          <a:r>
            <a:rPr lang="ru-RU" sz="2000" b="1" dirty="0" smtClean="0"/>
            <a:t>Гимназия</a:t>
          </a:r>
          <a:endParaRPr lang="ru-RU" sz="2000" dirty="0"/>
        </a:p>
      </dgm:t>
    </dgm:pt>
    <dgm:pt modelId="{19474215-3073-4B47-AF27-BA8DD793904F}" type="parTrans" cxnId="{03AAC144-05BE-47E3-B632-A432CB291418}">
      <dgm:prSet/>
      <dgm:spPr/>
      <dgm:t>
        <a:bodyPr/>
        <a:lstStyle/>
        <a:p>
          <a:endParaRPr lang="ru-RU" sz="2000"/>
        </a:p>
      </dgm:t>
    </dgm:pt>
    <dgm:pt modelId="{6A8632C2-84D6-47A6-A64B-496DD63746E9}" type="sibTrans" cxnId="{03AAC144-05BE-47E3-B632-A432CB291418}">
      <dgm:prSet/>
      <dgm:spPr/>
      <dgm:t>
        <a:bodyPr/>
        <a:lstStyle/>
        <a:p>
          <a:endParaRPr lang="ru-RU" sz="2000"/>
        </a:p>
      </dgm:t>
    </dgm:pt>
    <dgm:pt modelId="{1AD48396-8DF4-4F69-AFFA-63F274F76C0A}">
      <dgm:prSet phldrT="[Текст]" custT="1"/>
      <dgm:spPr/>
      <dgm:t>
        <a:bodyPr/>
        <a:lstStyle/>
        <a:p>
          <a:r>
            <a:rPr lang="ru-RU" sz="20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Учебные заведения</a:t>
          </a:r>
          <a:br>
            <a:rPr lang="ru-RU" sz="20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</a:br>
          <a:r>
            <a:rPr lang="ru-RU" sz="2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г. Свердловска</a:t>
          </a:r>
          <a:endParaRPr lang="ru-RU" sz="2000" dirty="0"/>
        </a:p>
      </dgm:t>
    </dgm:pt>
    <dgm:pt modelId="{3A0653C9-E7B1-4588-9A59-CE573C222F91}" type="sibTrans" cxnId="{4CDBE69B-8B76-4CFB-8C92-E9313B350028}">
      <dgm:prSet/>
      <dgm:spPr/>
      <dgm:t>
        <a:bodyPr/>
        <a:lstStyle/>
        <a:p>
          <a:endParaRPr lang="ru-RU" sz="2000"/>
        </a:p>
      </dgm:t>
    </dgm:pt>
    <dgm:pt modelId="{D8F38F52-3AB5-4380-AF70-ED70218F918B}" type="parTrans" cxnId="{4CDBE69B-8B76-4CFB-8C92-E9313B350028}">
      <dgm:prSet/>
      <dgm:spPr/>
      <dgm:t>
        <a:bodyPr/>
        <a:lstStyle/>
        <a:p>
          <a:endParaRPr lang="ru-RU" sz="2000"/>
        </a:p>
      </dgm:t>
    </dgm:pt>
    <dgm:pt modelId="{A8982110-8ACF-4E11-AEFD-B54C79757FAB}" type="pres">
      <dgm:prSet presAssocID="{321A7842-15EE-46CD-ADC5-D0F81BF9629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0738C0-58DF-4C70-BFFB-885C1E6D9587}" type="pres">
      <dgm:prSet presAssocID="{1AD48396-8DF4-4F69-AFFA-63F274F76C0A}" presName="hierRoot1" presStyleCnt="0"/>
      <dgm:spPr/>
    </dgm:pt>
    <dgm:pt modelId="{83A4329A-B23E-49DF-A5D3-78F4C269C027}" type="pres">
      <dgm:prSet presAssocID="{1AD48396-8DF4-4F69-AFFA-63F274F76C0A}" presName="composite" presStyleCnt="0"/>
      <dgm:spPr/>
    </dgm:pt>
    <dgm:pt modelId="{45E7750F-2455-4C5F-AE0E-6AA5F47211A1}" type="pres">
      <dgm:prSet presAssocID="{1AD48396-8DF4-4F69-AFFA-63F274F76C0A}" presName="background" presStyleLbl="node0" presStyleIdx="0" presStyleCnt="1"/>
      <dgm:spPr/>
    </dgm:pt>
    <dgm:pt modelId="{D156A371-4D01-44C9-A52F-2C5473886437}" type="pres">
      <dgm:prSet presAssocID="{1AD48396-8DF4-4F69-AFFA-63F274F76C0A}" presName="text" presStyleLbl="fgAcc0" presStyleIdx="0" presStyleCnt="1" custScaleX="1631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31A4D7-062F-48E6-9B7B-5DB88B142879}" type="pres">
      <dgm:prSet presAssocID="{1AD48396-8DF4-4F69-AFFA-63F274F76C0A}" presName="hierChild2" presStyleCnt="0"/>
      <dgm:spPr/>
    </dgm:pt>
    <dgm:pt modelId="{DD88F800-1C5A-4C70-8266-D9C2C098C4AC}" type="pres">
      <dgm:prSet presAssocID="{2ED844A9-C7A1-47A3-947F-1F4BE9C5FA0E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A4CD1C1-4DB9-4435-A91B-7052711498E2}" type="pres">
      <dgm:prSet presAssocID="{7C683652-D027-466E-9542-BD5F20BD636D}" presName="hierRoot2" presStyleCnt="0"/>
      <dgm:spPr/>
    </dgm:pt>
    <dgm:pt modelId="{546368C8-CCBB-4F7B-9AF6-E18ABC1C1A4E}" type="pres">
      <dgm:prSet presAssocID="{7C683652-D027-466E-9542-BD5F20BD636D}" presName="composite2" presStyleCnt="0"/>
      <dgm:spPr/>
    </dgm:pt>
    <dgm:pt modelId="{30F1590D-9037-4BBC-B06D-9C50496A9289}" type="pres">
      <dgm:prSet presAssocID="{7C683652-D027-466E-9542-BD5F20BD636D}" presName="background2" presStyleLbl="node2" presStyleIdx="0" presStyleCnt="3"/>
      <dgm:spPr/>
    </dgm:pt>
    <dgm:pt modelId="{2CD2343B-B55B-4B2B-8726-1C69A958BBB5}" type="pres">
      <dgm:prSet presAssocID="{7C683652-D027-466E-9542-BD5F20BD636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50FE72-3DC4-4718-B496-CAD520068D0E}" type="pres">
      <dgm:prSet presAssocID="{7C683652-D027-466E-9542-BD5F20BD636D}" presName="hierChild3" presStyleCnt="0"/>
      <dgm:spPr/>
    </dgm:pt>
    <dgm:pt modelId="{BD83B615-C8DF-4BE8-8AFD-F1F85ECA6B44}" type="pres">
      <dgm:prSet presAssocID="{72355CD0-5817-474C-A6CC-F7212F6FE9E5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D3B9FD3-B074-48B1-BAB6-9F56026F4E81}" type="pres">
      <dgm:prSet presAssocID="{C6F1980E-FE34-49A4-8000-DD59568DD144}" presName="hierRoot2" presStyleCnt="0"/>
      <dgm:spPr/>
    </dgm:pt>
    <dgm:pt modelId="{EF74288B-8F24-45C2-A10A-A36C0C051800}" type="pres">
      <dgm:prSet presAssocID="{C6F1980E-FE34-49A4-8000-DD59568DD144}" presName="composite2" presStyleCnt="0"/>
      <dgm:spPr/>
    </dgm:pt>
    <dgm:pt modelId="{F68C4518-8FBA-4CD5-A593-DAE00F70D20C}" type="pres">
      <dgm:prSet presAssocID="{C6F1980E-FE34-49A4-8000-DD59568DD144}" presName="background2" presStyleLbl="node2" presStyleIdx="1" presStyleCnt="3"/>
      <dgm:spPr/>
    </dgm:pt>
    <dgm:pt modelId="{40F0F983-3610-4E60-935D-518D5AFFA410}" type="pres">
      <dgm:prSet presAssocID="{C6F1980E-FE34-49A4-8000-DD59568DD14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DC2A8D-4FAC-4585-B3CF-97B337DCD331}" type="pres">
      <dgm:prSet presAssocID="{C6F1980E-FE34-49A4-8000-DD59568DD144}" presName="hierChild3" presStyleCnt="0"/>
      <dgm:spPr/>
    </dgm:pt>
    <dgm:pt modelId="{9BE02037-BFE0-4EB2-B337-C9DE12073DAD}" type="pres">
      <dgm:prSet presAssocID="{19474215-3073-4B47-AF27-BA8DD793904F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F640CBB-E73D-4F68-832A-EE5869F95BAA}" type="pres">
      <dgm:prSet presAssocID="{272F1089-5204-4F7A-BB82-CB94F3C13FEB}" presName="hierRoot2" presStyleCnt="0"/>
      <dgm:spPr/>
    </dgm:pt>
    <dgm:pt modelId="{F8FF10DA-3871-4250-B34A-1017A893697B}" type="pres">
      <dgm:prSet presAssocID="{272F1089-5204-4F7A-BB82-CB94F3C13FEB}" presName="composite2" presStyleCnt="0"/>
      <dgm:spPr/>
    </dgm:pt>
    <dgm:pt modelId="{238D1A8F-5CCE-4A6D-975F-73CB6149D8E9}" type="pres">
      <dgm:prSet presAssocID="{272F1089-5204-4F7A-BB82-CB94F3C13FEB}" presName="background2" presStyleLbl="node2" presStyleIdx="2" presStyleCnt="3"/>
      <dgm:spPr/>
    </dgm:pt>
    <dgm:pt modelId="{A8C0B75E-17CD-47F5-8F91-4191315D0F77}" type="pres">
      <dgm:prSet presAssocID="{272F1089-5204-4F7A-BB82-CB94F3C13FE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E8C610-582C-4A6B-9F0A-0869726F4FDB}" type="pres">
      <dgm:prSet presAssocID="{272F1089-5204-4F7A-BB82-CB94F3C13FEB}" presName="hierChild3" presStyleCnt="0"/>
      <dgm:spPr/>
    </dgm:pt>
  </dgm:ptLst>
  <dgm:cxnLst>
    <dgm:cxn modelId="{46DC1D56-1D9D-405D-84D7-361ABBF2CAC4}" type="presOf" srcId="{72355CD0-5817-474C-A6CC-F7212F6FE9E5}" destId="{BD83B615-C8DF-4BE8-8AFD-F1F85ECA6B44}" srcOrd="0" destOrd="0" presId="urn:microsoft.com/office/officeart/2005/8/layout/hierarchy1"/>
    <dgm:cxn modelId="{4CDBE69B-8B76-4CFB-8C92-E9313B350028}" srcId="{321A7842-15EE-46CD-ADC5-D0F81BF9629D}" destId="{1AD48396-8DF4-4F69-AFFA-63F274F76C0A}" srcOrd="0" destOrd="0" parTransId="{D8F38F52-3AB5-4380-AF70-ED70218F918B}" sibTransId="{3A0653C9-E7B1-4588-9A59-CE573C222F91}"/>
    <dgm:cxn modelId="{65D360D0-B4E8-4D75-BCC0-49C3861B1714}" srcId="{1AD48396-8DF4-4F69-AFFA-63F274F76C0A}" destId="{C6F1980E-FE34-49A4-8000-DD59568DD144}" srcOrd="1" destOrd="0" parTransId="{72355CD0-5817-474C-A6CC-F7212F6FE9E5}" sibTransId="{ED15E5E9-2517-449F-AFAF-A7CA211F6508}"/>
    <dgm:cxn modelId="{66BC76E1-CD09-41BE-8473-4AA87CCC5B81}" srcId="{1AD48396-8DF4-4F69-AFFA-63F274F76C0A}" destId="{7C683652-D027-466E-9542-BD5F20BD636D}" srcOrd="0" destOrd="0" parTransId="{2ED844A9-C7A1-47A3-947F-1F4BE9C5FA0E}" sibTransId="{B734A841-1BDD-4898-9554-5164435C14A5}"/>
    <dgm:cxn modelId="{CBC85640-4BE5-4BF8-8615-E309C78B061E}" type="presOf" srcId="{2ED844A9-C7A1-47A3-947F-1F4BE9C5FA0E}" destId="{DD88F800-1C5A-4C70-8266-D9C2C098C4AC}" srcOrd="0" destOrd="0" presId="urn:microsoft.com/office/officeart/2005/8/layout/hierarchy1"/>
    <dgm:cxn modelId="{D477732F-50C1-4820-B0F9-716F32BFA625}" type="presOf" srcId="{272F1089-5204-4F7A-BB82-CB94F3C13FEB}" destId="{A8C0B75E-17CD-47F5-8F91-4191315D0F77}" srcOrd="0" destOrd="0" presId="urn:microsoft.com/office/officeart/2005/8/layout/hierarchy1"/>
    <dgm:cxn modelId="{6D1C24A7-6F4B-404F-BB5E-B46BED7EE4D7}" type="presOf" srcId="{C6F1980E-FE34-49A4-8000-DD59568DD144}" destId="{40F0F983-3610-4E60-935D-518D5AFFA410}" srcOrd="0" destOrd="0" presId="urn:microsoft.com/office/officeart/2005/8/layout/hierarchy1"/>
    <dgm:cxn modelId="{15545E58-C437-47B7-9F83-39EEF32B099C}" type="presOf" srcId="{19474215-3073-4B47-AF27-BA8DD793904F}" destId="{9BE02037-BFE0-4EB2-B337-C9DE12073DAD}" srcOrd="0" destOrd="0" presId="urn:microsoft.com/office/officeart/2005/8/layout/hierarchy1"/>
    <dgm:cxn modelId="{06AB1D0A-EA7A-499E-8C2E-F23085AA3418}" type="presOf" srcId="{1AD48396-8DF4-4F69-AFFA-63F274F76C0A}" destId="{D156A371-4D01-44C9-A52F-2C5473886437}" srcOrd="0" destOrd="0" presId="urn:microsoft.com/office/officeart/2005/8/layout/hierarchy1"/>
    <dgm:cxn modelId="{86887698-B09B-4FD6-B421-6633525D8119}" type="presOf" srcId="{321A7842-15EE-46CD-ADC5-D0F81BF9629D}" destId="{A8982110-8ACF-4E11-AEFD-B54C79757FAB}" srcOrd="0" destOrd="0" presId="urn:microsoft.com/office/officeart/2005/8/layout/hierarchy1"/>
    <dgm:cxn modelId="{A62AC3A7-B327-4D85-B6C1-1D2B256A8F43}" type="presOf" srcId="{7C683652-D027-466E-9542-BD5F20BD636D}" destId="{2CD2343B-B55B-4B2B-8726-1C69A958BBB5}" srcOrd="0" destOrd="0" presId="urn:microsoft.com/office/officeart/2005/8/layout/hierarchy1"/>
    <dgm:cxn modelId="{03AAC144-05BE-47E3-B632-A432CB291418}" srcId="{1AD48396-8DF4-4F69-AFFA-63F274F76C0A}" destId="{272F1089-5204-4F7A-BB82-CB94F3C13FEB}" srcOrd="2" destOrd="0" parTransId="{19474215-3073-4B47-AF27-BA8DD793904F}" sibTransId="{6A8632C2-84D6-47A6-A64B-496DD63746E9}"/>
    <dgm:cxn modelId="{B1E95B1E-C3CC-4B66-8FFB-6A251DE2EC66}" type="presParOf" srcId="{A8982110-8ACF-4E11-AEFD-B54C79757FAB}" destId="{F70738C0-58DF-4C70-BFFB-885C1E6D9587}" srcOrd="0" destOrd="0" presId="urn:microsoft.com/office/officeart/2005/8/layout/hierarchy1"/>
    <dgm:cxn modelId="{1BBED324-DD45-4FDC-99F8-47C7833EF32C}" type="presParOf" srcId="{F70738C0-58DF-4C70-BFFB-885C1E6D9587}" destId="{83A4329A-B23E-49DF-A5D3-78F4C269C027}" srcOrd="0" destOrd="0" presId="urn:microsoft.com/office/officeart/2005/8/layout/hierarchy1"/>
    <dgm:cxn modelId="{4194B0A1-DF3C-4DB3-BD10-8AF3A89BE468}" type="presParOf" srcId="{83A4329A-B23E-49DF-A5D3-78F4C269C027}" destId="{45E7750F-2455-4C5F-AE0E-6AA5F47211A1}" srcOrd="0" destOrd="0" presId="urn:microsoft.com/office/officeart/2005/8/layout/hierarchy1"/>
    <dgm:cxn modelId="{3DA8B9BD-2CF8-4349-A562-B057F48A8956}" type="presParOf" srcId="{83A4329A-B23E-49DF-A5D3-78F4C269C027}" destId="{D156A371-4D01-44C9-A52F-2C5473886437}" srcOrd="1" destOrd="0" presId="urn:microsoft.com/office/officeart/2005/8/layout/hierarchy1"/>
    <dgm:cxn modelId="{948253D6-4A56-4DD8-8182-BD93EC28A152}" type="presParOf" srcId="{F70738C0-58DF-4C70-BFFB-885C1E6D9587}" destId="{1C31A4D7-062F-48E6-9B7B-5DB88B142879}" srcOrd="1" destOrd="0" presId="urn:microsoft.com/office/officeart/2005/8/layout/hierarchy1"/>
    <dgm:cxn modelId="{45BEBDDF-ACDE-43AF-B843-8706604DACCA}" type="presParOf" srcId="{1C31A4D7-062F-48E6-9B7B-5DB88B142879}" destId="{DD88F800-1C5A-4C70-8266-D9C2C098C4AC}" srcOrd="0" destOrd="0" presId="urn:microsoft.com/office/officeart/2005/8/layout/hierarchy1"/>
    <dgm:cxn modelId="{B9834A74-F312-47E8-B2CA-AEB37E3114ED}" type="presParOf" srcId="{1C31A4D7-062F-48E6-9B7B-5DB88B142879}" destId="{7A4CD1C1-4DB9-4435-A91B-7052711498E2}" srcOrd="1" destOrd="0" presId="urn:microsoft.com/office/officeart/2005/8/layout/hierarchy1"/>
    <dgm:cxn modelId="{0DD05D89-DB3D-482C-BD5F-5475922A1D1A}" type="presParOf" srcId="{7A4CD1C1-4DB9-4435-A91B-7052711498E2}" destId="{546368C8-CCBB-4F7B-9AF6-E18ABC1C1A4E}" srcOrd="0" destOrd="0" presId="urn:microsoft.com/office/officeart/2005/8/layout/hierarchy1"/>
    <dgm:cxn modelId="{E786BAE2-441C-4325-90A2-CFDB1262FCAA}" type="presParOf" srcId="{546368C8-CCBB-4F7B-9AF6-E18ABC1C1A4E}" destId="{30F1590D-9037-4BBC-B06D-9C50496A9289}" srcOrd="0" destOrd="0" presId="urn:microsoft.com/office/officeart/2005/8/layout/hierarchy1"/>
    <dgm:cxn modelId="{D2E1DD4A-B8D9-4DA1-A391-86962F0E0D42}" type="presParOf" srcId="{546368C8-CCBB-4F7B-9AF6-E18ABC1C1A4E}" destId="{2CD2343B-B55B-4B2B-8726-1C69A958BBB5}" srcOrd="1" destOrd="0" presId="urn:microsoft.com/office/officeart/2005/8/layout/hierarchy1"/>
    <dgm:cxn modelId="{61141A27-48EA-4428-8708-E33C192C845B}" type="presParOf" srcId="{7A4CD1C1-4DB9-4435-A91B-7052711498E2}" destId="{2A50FE72-3DC4-4718-B496-CAD520068D0E}" srcOrd="1" destOrd="0" presId="urn:microsoft.com/office/officeart/2005/8/layout/hierarchy1"/>
    <dgm:cxn modelId="{9067CD0F-901D-499C-85B1-A28B9C730AA9}" type="presParOf" srcId="{1C31A4D7-062F-48E6-9B7B-5DB88B142879}" destId="{BD83B615-C8DF-4BE8-8AFD-F1F85ECA6B44}" srcOrd="2" destOrd="0" presId="urn:microsoft.com/office/officeart/2005/8/layout/hierarchy1"/>
    <dgm:cxn modelId="{DEEE8741-174C-4DE4-9567-9DBBFBC7CC8E}" type="presParOf" srcId="{1C31A4D7-062F-48E6-9B7B-5DB88B142879}" destId="{7D3B9FD3-B074-48B1-BAB6-9F56026F4E81}" srcOrd="3" destOrd="0" presId="urn:microsoft.com/office/officeart/2005/8/layout/hierarchy1"/>
    <dgm:cxn modelId="{6F2C2B8E-6510-47A5-9C8F-3E824B5E78BD}" type="presParOf" srcId="{7D3B9FD3-B074-48B1-BAB6-9F56026F4E81}" destId="{EF74288B-8F24-45C2-A10A-A36C0C051800}" srcOrd="0" destOrd="0" presId="urn:microsoft.com/office/officeart/2005/8/layout/hierarchy1"/>
    <dgm:cxn modelId="{C5DE8F0E-7906-4005-BED3-EE61FF77913A}" type="presParOf" srcId="{EF74288B-8F24-45C2-A10A-A36C0C051800}" destId="{F68C4518-8FBA-4CD5-A593-DAE00F70D20C}" srcOrd="0" destOrd="0" presId="urn:microsoft.com/office/officeart/2005/8/layout/hierarchy1"/>
    <dgm:cxn modelId="{78EF2A7F-EBB5-4C0C-9E0C-E9B52A31AEEC}" type="presParOf" srcId="{EF74288B-8F24-45C2-A10A-A36C0C051800}" destId="{40F0F983-3610-4E60-935D-518D5AFFA410}" srcOrd="1" destOrd="0" presId="urn:microsoft.com/office/officeart/2005/8/layout/hierarchy1"/>
    <dgm:cxn modelId="{D5AD731A-1B09-4946-8EB8-CCF2A5DC76BD}" type="presParOf" srcId="{7D3B9FD3-B074-48B1-BAB6-9F56026F4E81}" destId="{C4DC2A8D-4FAC-4585-B3CF-97B337DCD331}" srcOrd="1" destOrd="0" presId="urn:microsoft.com/office/officeart/2005/8/layout/hierarchy1"/>
    <dgm:cxn modelId="{C859CFAC-38E4-46D4-BBFC-AC6689F0739F}" type="presParOf" srcId="{1C31A4D7-062F-48E6-9B7B-5DB88B142879}" destId="{9BE02037-BFE0-4EB2-B337-C9DE12073DAD}" srcOrd="4" destOrd="0" presId="urn:microsoft.com/office/officeart/2005/8/layout/hierarchy1"/>
    <dgm:cxn modelId="{9E573D3A-C4FB-4277-A980-E7BE8DC3F4FC}" type="presParOf" srcId="{1C31A4D7-062F-48E6-9B7B-5DB88B142879}" destId="{4F640CBB-E73D-4F68-832A-EE5869F95BAA}" srcOrd="5" destOrd="0" presId="urn:microsoft.com/office/officeart/2005/8/layout/hierarchy1"/>
    <dgm:cxn modelId="{C9EAB9DF-42FB-4549-8FA7-878B5B4507F0}" type="presParOf" srcId="{4F640CBB-E73D-4F68-832A-EE5869F95BAA}" destId="{F8FF10DA-3871-4250-B34A-1017A893697B}" srcOrd="0" destOrd="0" presId="urn:microsoft.com/office/officeart/2005/8/layout/hierarchy1"/>
    <dgm:cxn modelId="{EBE4B691-B185-4012-B84B-46635FE742F2}" type="presParOf" srcId="{F8FF10DA-3871-4250-B34A-1017A893697B}" destId="{238D1A8F-5CCE-4A6D-975F-73CB6149D8E9}" srcOrd="0" destOrd="0" presId="urn:microsoft.com/office/officeart/2005/8/layout/hierarchy1"/>
    <dgm:cxn modelId="{72E34FC6-1E1A-42A2-8F7A-E699CBD27467}" type="presParOf" srcId="{F8FF10DA-3871-4250-B34A-1017A893697B}" destId="{A8C0B75E-17CD-47F5-8F91-4191315D0F77}" srcOrd="1" destOrd="0" presId="urn:microsoft.com/office/officeart/2005/8/layout/hierarchy1"/>
    <dgm:cxn modelId="{4D635CFD-86DA-49A4-8CFC-B51850F764BF}" type="presParOf" srcId="{4F640CBB-E73D-4F68-832A-EE5869F95BAA}" destId="{F9E8C610-582C-4A6B-9F0A-0869726F4FD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02037-BFE0-4EB2-B337-C9DE12073DAD}">
      <dsp:nvSpPr>
        <dsp:cNvPr id="0" name=""/>
        <dsp:cNvSpPr/>
      </dsp:nvSpPr>
      <dsp:spPr>
        <a:xfrm>
          <a:off x="3150845" y="1889997"/>
          <a:ext cx="2236084" cy="5320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601"/>
              </a:lnTo>
              <a:lnTo>
                <a:pt x="2236084" y="362601"/>
              </a:lnTo>
              <a:lnTo>
                <a:pt x="2236084" y="53208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83B615-C8DF-4BE8-8AFD-F1F85ECA6B44}">
      <dsp:nvSpPr>
        <dsp:cNvPr id="0" name=""/>
        <dsp:cNvSpPr/>
      </dsp:nvSpPr>
      <dsp:spPr>
        <a:xfrm>
          <a:off x="3105125" y="1889997"/>
          <a:ext cx="91440" cy="5320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208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88F800-1C5A-4C70-8266-D9C2C098C4AC}">
      <dsp:nvSpPr>
        <dsp:cNvPr id="0" name=""/>
        <dsp:cNvSpPr/>
      </dsp:nvSpPr>
      <dsp:spPr>
        <a:xfrm>
          <a:off x="914761" y="1889997"/>
          <a:ext cx="2236084" cy="532086"/>
        </a:xfrm>
        <a:custGeom>
          <a:avLst/>
          <a:gdLst/>
          <a:ahLst/>
          <a:cxnLst/>
          <a:rect l="0" t="0" r="0" b="0"/>
          <a:pathLst>
            <a:path>
              <a:moveTo>
                <a:pt x="2236084" y="0"/>
              </a:moveTo>
              <a:lnTo>
                <a:pt x="2236084" y="362601"/>
              </a:lnTo>
              <a:lnTo>
                <a:pt x="0" y="362601"/>
              </a:lnTo>
              <a:lnTo>
                <a:pt x="0" y="53208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7750F-2455-4C5F-AE0E-6AA5F47211A1}">
      <dsp:nvSpPr>
        <dsp:cNvPr id="0" name=""/>
        <dsp:cNvSpPr/>
      </dsp:nvSpPr>
      <dsp:spPr>
        <a:xfrm>
          <a:off x="1658128" y="728249"/>
          <a:ext cx="2985434" cy="11617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6A371-4D01-44C9-A52F-2C5473886437}">
      <dsp:nvSpPr>
        <dsp:cNvPr id="0" name=""/>
        <dsp:cNvSpPr/>
      </dsp:nvSpPr>
      <dsp:spPr>
        <a:xfrm>
          <a:off x="1861408" y="921366"/>
          <a:ext cx="2985434" cy="1161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Учебные заведения</a:t>
          </a:r>
          <a:br>
            <a:rPr lang="ru-RU" sz="20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</a:br>
          <a:r>
            <a:rPr lang="ru-RU" sz="2000" b="1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Древней Греции</a:t>
          </a:r>
          <a:endParaRPr lang="ru-RU" sz="2000" kern="1200" dirty="0"/>
        </a:p>
      </dsp:txBody>
      <dsp:txXfrm>
        <a:off x="1895434" y="955392"/>
        <a:ext cx="2917382" cy="1093695"/>
      </dsp:txXfrm>
    </dsp:sp>
    <dsp:sp modelId="{30F1590D-9037-4BBC-B06D-9C50496A9289}">
      <dsp:nvSpPr>
        <dsp:cNvPr id="0" name=""/>
        <dsp:cNvSpPr/>
      </dsp:nvSpPr>
      <dsp:spPr>
        <a:xfrm>
          <a:off x="0" y="2422083"/>
          <a:ext cx="1829523" cy="116174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2343B-B55B-4B2B-8726-1C69A958BBB5}">
      <dsp:nvSpPr>
        <dsp:cNvPr id="0" name=""/>
        <dsp:cNvSpPr/>
      </dsp:nvSpPr>
      <dsp:spPr>
        <a:xfrm>
          <a:off x="203280" y="2615199"/>
          <a:ext cx="1829523" cy="1161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Школа</a:t>
          </a:r>
          <a:endParaRPr lang="ru-RU" sz="2000" kern="1200" dirty="0"/>
        </a:p>
      </dsp:txBody>
      <dsp:txXfrm>
        <a:off x="237306" y="2649225"/>
        <a:ext cx="1761471" cy="1093695"/>
      </dsp:txXfrm>
    </dsp:sp>
    <dsp:sp modelId="{F68C4518-8FBA-4CD5-A593-DAE00F70D20C}">
      <dsp:nvSpPr>
        <dsp:cNvPr id="0" name=""/>
        <dsp:cNvSpPr/>
      </dsp:nvSpPr>
      <dsp:spPr>
        <a:xfrm>
          <a:off x="2236084" y="2422083"/>
          <a:ext cx="1829523" cy="116174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0F983-3610-4E60-935D-518D5AFFA410}">
      <dsp:nvSpPr>
        <dsp:cNvPr id="0" name=""/>
        <dsp:cNvSpPr/>
      </dsp:nvSpPr>
      <dsp:spPr>
        <a:xfrm>
          <a:off x="2439364" y="2615199"/>
          <a:ext cx="1829523" cy="1161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Палестра</a:t>
          </a:r>
          <a:endParaRPr lang="ru-RU" sz="2000" kern="1200" dirty="0"/>
        </a:p>
      </dsp:txBody>
      <dsp:txXfrm>
        <a:off x="2473390" y="2649225"/>
        <a:ext cx="1761471" cy="1093695"/>
      </dsp:txXfrm>
    </dsp:sp>
    <dsp:sp modelId="{238D1A8F-5CCE-4A6D-975F-73CB6149D8E9}">
      <dsp:nvSpPr>
        <dsp:cNvPr id="0" name=""/>
        <dsp:cNvSpPr/>
      </dsp:nvSpPr>
      <dsp:spPr>
        <a:xfrm>
          <a:off x="4472168" y="2422083"/>
          <a:ext cx="1829523" cy="116174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B75E-17CD-47F5-8F91-4191315D0F77}">
      <dsp:nvSpPr>
        <dsp:cNvPr id="0" name=""/>
        <dsp:cNvSpPr/>
      </dsp:nvSpPr>
      <dsp:spPr>
        <a:xfrm>
          <a:off x="4675448" y="2615199"/>
          <a:ext cx="1829523" cy="1161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Гимнасия</a:t>
          </a:r>
          <a:endParaRPr lang="ru-RU" sz="2000" kern="1200" dirty="0"/>
        </a:p>
      </dsp:txBody>
      <dsp:txXfrm>
        <a:off x="4709474" y="2649225"/>
        <a:ext cx="1761471" cy="1093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02037-BFE0-4EB2-B337-C9DE12073DAD}">
      <dsp:nvSpPr>
        <dsp:cNvPr id="0" name=""/>
        <dsp:cNvSpPr/>
      </dsp:nvSpPr>
      <dsp:spPr>
        <a:xfrm>
          <a:off x="2996577" y="1596804"/>
          <a:ext cx="2126603" cy="506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848"/>
              </a:lnTo>
              <a:lnTo>
                <a:pt x="2126603" y="344848"/>
              </a:lnTo>
              <a:lnTo>
                <a:pt x="2126603" y="50603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83B615-C8DF-4BE8-8AFD-F1F85ECA6B44}">
      <dsp:nvSpPr>
        <dsp:cNvPr id="0" name=""/>
        <dsp:cNvSpPr/>
      </dsp:nvSpPr>
      <dsp:spPr>
        <a:xfrm>
          <a:off x="2950857" y="1596804"/>
          <a:ext cx="91440" cy="5060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603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88F800-1C5A-4C70-8266-D9C2C098C4AC}">
      <dsp:nvSpPr>
        <dsp:cNvPr id="0" name=""/>
        <dsp:cNvSpPr/>
      </dsp:nvSpPr>
      <dsp:spPr>
        <a:xfrm>
          <a:off x="869974" y="1596804"/>
          <a:ext cx="2126603" cy="506034"/>
        </a:xfrm>
        <a:custGeom>
          <a:avLst/>
          <a:gdLst/>
          <a:ahLst/>
          <a:cxnLst/>
          <a:rect l="0" t="0" r="0" b="0"/>
          <a:pathLst>
            <a:path>
              <a:moveTo>
                <a:pt x="2126603" y="0"/>
              </a:moveTo>
              <a:lnTo>
                <a:pt x="2126603" y="344848"/>
              </a:lnTo>
              <a:lnTo>
                <a:pt x="0" y="344848"/>
              </a:lnTo>
              <a:lnTo>
                <a:pt x="0" y="50603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7750F-2455-4C5F-AE0E-6AA5F47211A1}">
      <dsp:nvSpPr>
        <dsp:cNvPr id="0" name=""/>
        <dsp:cNvSpPr/>
      </dsp:nvSpPr>
      <dsp:spPr>
        <a:xfrm>
          <a:off x="1576945" y="491937"/>
          <a:ext cx="2839265" cy="11048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6A371-4D01-44C9-A52F-2C5473886437}">
      <dsp:nvSpPr>
        <dsp:cNvPr id="0" name=""/>
        <dsp:cNvSpPr/>
      </dsp:nvSpPr>
      <dsp:spPr>
        <a:xfrm>
          <a:off x="1770272" y="675598"/>
          <a:ext cx="2839265" cy="1104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Учебные заведения</a:t>
          </a:r>
          <a:br>
            <a:rPr lang="ru-RU" sz="2000" b="0" kern="120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</a:br>
          <a:r>
            <a:rPr lang="ru-RU" sz="2000" b="1" kern="1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г. Свердловска</a:t>
          </a:r>
          <a:endParaRPr lang="ru-RU" sz="2000" kern="1200" dirty="0"/>
        </a:p>
      </dsp:txBody>
      <dsp:txXfrm>
        <a:off x="1802632" y="707958"/>
        <a:ext cx="2774545" cy="1040147"/>
      </dsp:txXfrm>
    </dsp:sp>
    <dsp:sp modelId="{30F1590D-9037-4BBC-B06D-9C50496A9289}">
      <dsp:nvSpPr>
        <dsp:cNvPr id="0" name=""/>
        <dsp:cNvSpPr/>
      </dsp:nvSpPr>
      <dsp:spPr>
        <a:xfrm>
          <a:off x="0" y="2102839"/>
          <a:ext cx="1739948" cy="11048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D2343B-B55B-4B2B-8726-1C69A958BBB5}">
      <dsp:nvSpPr>
        <dsp:cNvPr id="0" name=""/>
        <dsp:cNvSpPr/>
      </dsp:nvSpPr>
      <dsp:spPr>
        <a:xfrm>
          <a:off x="193327" y="2286501"/>
          <a:ext cx="1739948" cy="1104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Школа</a:t>
          </a:r>
          <a:endParaRPr lang="ru-RU" sz="2000" kern="1200" dirty="0"/>
        </a:p>
      </dsp:txBody>
      <dsp:txXfrm>
        <a:off x="225687" y="2318861"/>
        <a:ext cx="1675228" cy="1040147"/>
      </dsp:txXfrm>
    </dsp:sp>
    <dsp:sp modelId="{F68C4518-8FBA-4CD5-A593-DAE00F70D20C}">
      <dsp:nvSpPr>
        <dsp:cNvPr id="0" name=""/>
        <dsp:cNvSpPr/>
      </dsp:nvSpPr>
      <dsp:spPr>
        <a:xfrm>
          <a:off x="2126603" y="2102839"/>
          <a:ext cx="1739948" cy="11048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0F983-3610-4E60-935D-518D5AFFA410}">
      <dsp:nvSpPr>
        <dsp:cNvPr id="0" name=""/>
        <dsp:cNvSpPr/>
      </dsp:nvSpPr>
      <dsp:spPr>
        <a:xfrm>
          <a:off x="2319931" y="2286501"/>
          <a:ext cx="1739948" cy="1104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Лицей</a:t>
          </a:r>
          <a:endParaRPr lang="ru-RU" sz="2000" kern="1200" dirty="0"/>
        </a:p>
      </dsp:txBody>
      <dsp:txXfrm>
        <a:off x="2352291" y="2318861"/>
        <a:ext cx="1675228" cy="1040147"/>
      </dsp:txXfrm>
    </dsp:sp>
    <dsp:sp modelId="{238D1A8F-5CCE-4A6D-975F-73CB6149D8E9}">
      <dsp:nvSpPr>
        <dsp:cNvPr id="0" name=""/>
        <dsp:cNvSpPr/>
      </dsp:nvSpPr>
      <dsp:spPr>
        <a:xfrm>
          <a:off x="4253207" y="2102839"/>
          <a:ext cx="1739948" cy="11048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0B75E-17CD-47F5-8F91-4191315D0F77}">
      <dsp:nvSpPr>
        <dsp:cNvPr id="0" name=""/>
        <dsp:cNvSpPr/>
      </dsp:nvSpPr>
      <dsp:spPr>
        <a:xfrm>
          <a:off x="4446534" y="2286501"/>
          <a:ext cx="1739948" cy="11048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Гимназия</a:t>
          </a:r>
          <a:endParaRPr lang="ru-RU" sz="2000" kern="1200" dirty="0"/>
        </a:p>
      </dsp:txBody>
      <dsp:txXfrm>
        <a:off x="4478894" y="2318861"/>
        <a:ext cx="1675228" cy="1040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354E6-CC87-4D1A-872E-7DFB8CEA8CA3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6140E-2C45-4409-91B1-20331F94B0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06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12A17-4348-4377-B467-98C0EEBA5E8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0F55A-8797-42D0-A946-0A3E2AC1B0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965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F55A-8797-42D0-A946-0A3E2AC1B0C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61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516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086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5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46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8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7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21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85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88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6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67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17251-4EF2-435B-A05F-9285FB76A3D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597E2-0F81-4FA9-8AF8-26A457215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57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0"/>
            <a:ext cx="4762500" cy="1325563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60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Эпиграф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934" y="1671298"/>
            <a:ext cx="11094666" cy="535180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5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5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Благодаря …… </a:t>
            </a:r>
            <a:r>
              <a:rPr lang="ru-RU" sz="5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человек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5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становиться самым </a:t>
            </a:r>
            <a:r>
              <a:rPr lang="ru-RU" sz="5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прекрасным и божественным из существ»</a:t>
            </a:r>
            <a:endParaRPr lang="ru-RU" sz="4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5400" i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Платон </a:t>
            </a:r>
            <a:endParaRPr lang="ru-RU" sz="5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4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"/>
          <a:stretch/>
        </p:blipFill>
        <p:spPr>
          <a:xfrm flipH="1">
            <a:off x="7748334" y="161047"/>
            <a:ext cx="3561349" cy="6396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121" y="539085"/>
            <a:ext cx="7320213" cy="601887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</a:t>
            </a:r>
            <a:r>
              <a:rPr 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в переводе с греческого «сопровождающий ребенка»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6" descr="ÐÐ°ÑÑÐ¸Ð½ÐºÐ¸ Ð¿Ð¾ Ð·Ð°Ð¿ÑÐ¾ÑÑ ÐºÐ°ÑÑÐ°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" b="247"/>
          <a:stretch/>
        </p:blipFill>
        <p:spPr bwMode="auto">
          <a:xfrm>
            <a:off x="11190828" y="5996265"/>
            <a:ext cx="862341" cy="70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38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1.bp.blogspot.com/-HQETL95gp4E/T8eOVUE__9I/AAAAAAAAAKo/FVQg1oRh0FE/s1600/Dessin+philosophe_shutterstock_893007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0228" y="345343"/>
            <a:ext cx="1841797" cy="307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04991" y="347723"/>
            <a:ext cx="10515600" cy="66343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rgbClr val="1504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Занятия в школе</a:t>
            </a:r>
            <a:endParaRPr lang="ru-RU" sz="6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91069" y="1419367"/>
            <a:ext cx="11313994" cy="5438633"/>
          </a:xfrm>
        </p:spPr>
        <p:txBody>
          <a:bodyPr/>
          <a:lstStyle/>
          <a:p>
            <a:pPr indent="1028700" algn="ctr" eaLnBrk="1" hangingPunct="1">
              <a:buFont typeface="Wingdings" panose="05000000000000000000" pitchFamily="2" charset="2"/>
              <a:buNone/>
              <a:defRPr/>
            </a:pPr>
            <a:r>
              <a:rPr lang="ru-RU" sz="66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ПРЕДМЕТЫ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CC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3" name="Line 6"/>
          <p:cNvSpPr>
            <a:spLocks noChangeShapeType="1"/>
          </p:cNvSpPr>
          <p:nvPr/>
        </p:nvSpPr>
        <p:spPr bwMode="auto">
          <a:xfrm flipH="1">
            <a:off x="5631880" y="2420937"/>
            <a:ext cx="635642" cy="2134309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>
            <a:off x="6776945" y="2419109"/>
            <a:ext cx="56053" cy="1020409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5" name="Line 8"/>
          <p:cNvSpPr>
            <a:spLocks noChangeShapeType="1"/>
          </p:cNvSpPr>
          <p:nvPr/>
        </p:nvSpPr>
        <p:spPr bwMode="auto">
          <a:xfrm>
            <a:off x="7248526" y="2420937"/>
            <a:ext cx="2261616" cy="278139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>
            <a:off x="4008438" y="2420938"/>
            <a:ext cx="5040312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1069" y="5163090"/>
            <a:ext cx="2925347" cy="10015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62208" y="5202329"/>
            <a:ext cx="3658383" cy="9826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рисование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11675" y="4578985"/>
            <a:ext cx="4375025" cy="20312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на музыкальных инструментах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27526" y="3439519"/>
            <a:ext cx="2793065" cy="748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</a:t>
            </a:r>
            <a:endParaRPr lang="ru-RU" sz="66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704" y="3439519"/>
            <a:ext cx="3313960" cy="748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7687" y="3439519"/>
            <a:ext cx="2669013" cy="748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счет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8" name="Line 13"/>
          <p:cNvSpPr>
            <a:spLocks noChangeShapeType="1"/>
          </p:cNvSpPr>
          <p:nvPr/>
        </p:nvSpPr>
        <p:spPr bwMode="auto">
          <a:xfrm flipH="1">
            <a:off x="1819763" y="2420939"/>
            <a:ext cx="2547450" cy="103729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 flipH="1">
            <a:off x="2270849" y="2444678"/>
            <a:ext cx="3487044" cy="2757651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9"/>
          <p:cNvSpPr>
            <a:spLocks noChangeShapeType="1"/>
          </p:cNvSpPr>
          <p:nvPr/>
        </p:nvSpPr>
        <p:spPr bwMode="auto">
          <a:xfrm>
            <a:off x="8692579" y="2420937"/>
            <a:ext cx="1793432" cy="100157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4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255" y="1228300"/>
            <a:ext cx="7454900" cy="527031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400" y="365126"/>
            <a:ext cx="11379200" cy="86317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Занятие </a:t>
            </a:r>
            <a:r>
              <a:rPr lang="ru-RU" sz="6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6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письму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43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640931"/>
            <a:ext cx="10442448" cy="594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45674" y="113664"/>
            <a:ext cx="8538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Греческий алфавит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43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400" y="365126"/>
            <a:ext cx="11379200" cy="86317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Занятие </a:t>
            </a:r>
            <a:r>
              <a:rPr lang="ru-RU" sz="6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6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счёту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2" name="Picture 4" descr="ÐÐ°ÑÑÐ¸Ð½ÐºÐ¸ Ð¿Ð¾ Ð·Ð°Ð¿ÑÐ¾ÑÑ ÑÑÐ¾Ðº ÑÑÐµÑÐ° Ð² Ð´ÑÐµÐ²Ð½ÐµÐ¹ Ð³ÑÐµ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4" y="1228300"/>
            <a:ext cx="6703774" cy="543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84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childer.ru/uploads/66cd-greeknu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53" y="1528762"/>
            <a:ext cx="10125247" cy="41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17975" y="253484"/>
            <a:ext cx="40143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Греческие числа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6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1218337"/>
            <a:ext cx="57340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Деметриос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шалил на уроке и получил восемь ударов палкой, а </a:t>
            </a:r>
            <a:r>
              <a:rPr lang="ru-RU" sz="28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Фотион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опоздал на занятия и был наказан четырьмя ударами</a:t>
            </a:r>
            <a:r>
              <a:rPr lang="ru-RU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Сколько ударов нанес учитель в течение урока?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1038225"/>
            <a:ext cx="5715000" cy="56197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8974" y="572006"/>
            <a:ext cx="1792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924" y="5410706"/>
            <a:ext cx="16777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Ответ: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9221" name="Рисунок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79" y="5016906"/>
            <a:ext cx="1860550" cy="143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73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36728" y="266748"/>
            <a:ext cx="11381096" cy="876821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Занятие </a:t>
            </a:r>
            <a:r>
              <a:rPr lang="ru-RU" sz="6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чтению</a:t>
            </a:r>
            <a:endParaRPr lang="ru-RU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12638"/>
            <a:ext cx="7225352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138111" y="807153"/>
            <a:ext cx="7700962" cy="3971925"/>
          </a:xfrm>
        </p:spPr>
        <p:txBody>
          <a:bodyPr>
            <a:noAutofit/>
          </a:bodyPr>
          <a:lstStyle/>
          <a:p>
            <a:pPr algn="ctr"/>
            <a:r>
              <a:rPr lang="en-US" sz="19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Zeus</a:t>
            </a:r>
            <a:endParaRPr lang="ru-RU" sz="1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56293" y="299322"/>
            <a:ext cx="48118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Что </a:t>
            </a:r>
            <a:r>
              <a:rPr lang="ru-RU" sz="6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означает это слово?</a:t>
            </a:r>
            <a:endParaRPr lang="ru-RU" sz="4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4304" y="3930997"/>
            <a:ext cx="614777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38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Зеус</a:t>
            </a:r>
            <a:r>
              <a:rPr lang="ru-RU" sz="13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9815" y="299322"/>
            <a:ext cx="43807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Прочитайте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ÐÐ°ÑÑÐ¸Ð½ÐºÐ¸ Ð¿Ð¾ Ð·Ð°Ð¿ÑÐ¾ÑÑ Ð²Ð¾Ð¿ÑÐ¾Ñ Ð¸Ð»Ð¸ Ð´ÑÐ¼Ð°Ñ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255" y="3130942"/>
            <a:ext cx="3296272" cy="329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59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4038" y="266702"/>
            <a:ext cx="3932237" cy="1143000"/>
          </a:xfrm>
        </p:spPr>
        <p:txBody>
          <a:bodyPr>
            <a:noAutofit/>
          </a:bodyPr>
          <a:lstStyle/>
          <a:p>
            <a:pPr algn="ctr"/>
            <a:r>
              <a:rPr lang="ru-RU" sz="88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Зевс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75" y="342901"/>
            <a:ext cx="6057900" cy="61722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00039" y="1600199"/>
            <a:ext cx="5443536" cy="5100639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Бог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неба, грома и молний, ведающий всем миром. Главный из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богов-олимпийцев.</a:t>
            </a:r>
          </a:p>
          <a:p>
            <a:r>
              <a:rPr lang="ru-RU" sz="4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Задание: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Каким еще богам поклонялись древние греки?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65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961" y="1159271"/>
            <a:ext cx="3636578" cy="5454867"/>
          </a:xfrm>
          <a:prstGeom prst="rect">
            <a:avLst/>
          </a:prstGeom>
        </p:spPr>
      </p:pic>
      <p:pic>
        <p:nvPicPr>
          <p:cNvPr id="2050" name="Picture 2" descr="ÐÐ°ÑÑÐ¸Ð½ÐºÐ¸ Ð¿Ð¾ Ð·Ð°Ð¿ÑÐ¾ÑÑ Ð¿Ð»Ð°ÑÐ¾Ð½ Ð¿Ð°Ð¼ÑÑÐ½Ð¸Ð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"/>
          <a:stretch/>
        </p:blipFill>
        <p:spPr bwMode="auto">
          <a:xfrm>
            <a:off x="135322" y="1159271"/>
            <a:ext cx="8200039" cy="550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5321" y="106848"/>
            <a:ext cx="119382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/>
              <a:t>Платон</a:t>
            </a:r>
            <a:r>
              <a:rPr lang="ru-RU" sz="3200" i="1" dirty="0"/>
              <a:t> был выдающимся философом и педагогом античного мира, создателем первой академии в Греции.</a:t>
            </a:r>
          </a:p>
        </p:txBody>
      </p:sp>
    </p:spTree>
    <p:extLst>
      <p:ext uri="{BB962C8B-B14F-4D97-AF65-F5344CB8AC3E}">
        <p14:creationId xmlns:p14="http://schemas.microsoft.com/office/powerpoint/2010/main" val="65696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mytoysgroup.scene7.com/is/image/myToys/ext/3539984-01.jpg$x$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"/>
          <a:stretch/>
        </p:blipFill>
        <p:spPr bwMode="auto">
          <a:xfrm rot="560170">
            <a:off x="8408222" y="2081708"/>
            <a:ext cx="3488749" cy="419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mytoysgroup.scene7.com/is/image/myToys/ext/3539985-01.jpg$x$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"/>
          <a:stretch/>
        </p:blipFill>
        <p:spPr bwMode="auto">
          <a:xfrm rot="21207310">
            <a:off x="229544" y="1955928"/>
            <a:ext cx="3671756" cy="423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893" y="273844"/>
            <a:ext cx="30003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970337" y="4774407"/>
            <a:ext cx="43957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altLang="ru-RU" sz="3600" b="1" dirty="0">
                <a:latin typeface="Trebuchet MS" panose="020B0603020202020204" pitchFamily="34" charset="0"/>
                <a:cs typeface="Arial" panose="020B0604020202020204" pitchFamily="34" charset="0"/>
              </a:rPr>
              <a:t>Гомер</a:t>
            </a:r>
          </a:p>
          <a:p>
            <a:pPr algn="ctr" eaLnBrk="1" hangingPunct="1"/>
            <a:r>
              <a:rPr lang="ru-RU" altLang="ru-RU" sz="3600" dirty="0">
                <a:latin typeface="Trebuchet MS" panose="020B0603020202020204" pitchFamily="34" charset="0"/>
                <a:cs typeface="Arial" panose="020B0604020202020204" pitchFamily="34" charset="0"/>
              </a:rPr>
              <a:t>Мраморный бюст</a:t>
            </a:r>
          </a:p>
          <a:p>
            <a:pPr algn="ctr" eaLnBrk="1" hangingPunct="1"/>
            <a:r>
              <a:rPr lang="ru-RU" altLang="ru-RU" sz="3600" dirty="0">
                <a:latin typeface="Trebuchet MS" panose="020B0603020202020204" pitchFamily="34" charset="0"/>
                <a:cs typeface="Arial" panose="020B0604020202020204" pitchFamily="34" charset="0"/>
              </a:rPr>
              <a:t> II в. до н. э</a:t>
            </a:r>
            <a:r>
              <a:rPr lang="ru-RU" altLang="ru-RU" sz="3600" dirty="0" smtClean="0">
                <a:latin typeface="Trebuchet MS" panose="020B0603020202020204" pitchFamily="34" charset="0"/>
                <a:cs typeface="Arial" panose="020B0604020202020204" pitchFamily="34" charset="0"/>
              </a:rPr>
              <a:t>.</a:t>
            </a:r>
            <a:endParaRPr lang="ru-RU" altLang="ru-RU" sz="3600" dirty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7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"/>
          <a:stretch/>
        </p:blipFill>
        <p:spPr>
          <a:xfrm>
            <a:off x="804072" y="1981200"/>
            <a:ext cx="10802930" cy="4660900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237067" y="152116"/>
            <a:ext cx="11770507" cy="18290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Палестра</a:t>
            </a:r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школа для гимнастических занятий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3500" y="1066658"/>
            <a:ext cx="118765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(пятиборье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бег, борьба, прыжки, метание копья и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диска)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5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ypragnenie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744" y="1757361"/>
            <a:ext cx="4968874" cy="496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arcanumclub.ru/autohtml/avatars/anim_gif/avatar_17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22" y="5186361"/>
            <a:ext cx="1539875" cy="15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ypragnenie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147" y="2324895"/>
            <a:ext cx="1778026" cy="440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5628" y="239014"/>
            <a:ext cx="72657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Физкультминутка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3122" y="1284524"/>
            <a:ext cx="6096000" cy="39018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подняться, потянуться, </a:t>
            </a:r>
            <a:b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Два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нагнуться, разогнуться, </a:t>
            </a:r>
            <a:b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Три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в ладоши три хлопка, </a:t>
            </a:r>
            <a:b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Головою три кивка. </a:t>
            </a:r>
            <a:b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</a:t>
            </a: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четыре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руки шире, </a:t>
            </a:r>
            <a:b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Пять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руками помахать, </a:t>
            </a:r>
            <a:b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Шесть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на место тихо сесть. </a:t>
            </a:r>
            <a:endParaRPr lang="ru-RU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304" name="Picture 16" descr="http://skazkabol.edusite.ru/images/08257497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772" y="3582428"/>
            <a:ext cx="2873375" cy="314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84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42295"/>
            <a:ext cx="11429999" cy="1281705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Гимнасии</a:t>
            </a:r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школа для взрослых афинян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828" y="2019869"/>
            <a:ext cx="9438566" cy="471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4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92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td2.mycdn.me/image?id=861487081642&amp;t=20&amp;plc=WEB&amp;tkn=*m6dfw_phI_UDqf41mZU6EgfkI3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991" y="0"/>
            <a:ext cx="8378825" cy="688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9833" y="0"/>
            <a:ext cx="84740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Перикл</a:t>
            </a:r>
            <a:r>
              <a:rPr lang="ru-RU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оратор </a:t>
            </a:r>
            <a:r>
              <a:rPr lang="ru-RU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полководец</a:t>
            </a:r>
          </a:p>
        </p:txBody>
      </p:sp>
      <p:sp>
        <p:nvSpPr>
          <p:cNvPr id="3" name="Выноска-облако 2"/>
          <p:cNvSpPr/>
          <p:nvPr/>
        </p:nvSpPr>
        <p:spPr>
          <a:xfrm>
            <a:off x="7806267" y="584200"/>
            <a:ext cx="3064933" cy="1439334"/>
          </a:xfrm>
          <a:prstGeom prst="cloudCallout">
            <a:avLst>
              <a:gd name="adj1" fmla="val -58678"/>
              <a:gd name="adj2" fmla="val 2544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/>
              <a:t>О, дар слова – великая сила!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7959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5369" y="69318"/>
            <a:ext cx="88738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5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ревнегреческие </a:t>
            </a:r>
            <a:r>
              <a:rPr lang="ru-RU" sz="5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ученые</a:t>
            </a:r>
          </a:p>
        </p:txBody>
      </p:sp>
      <p:pic>
        <p:nvPicPr>
          <p:cNvPr id="17410" name="Picture 2" descr="http://static.biblioclub.ru/art_portal/pictures/520/520551/skbp041_catpag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"/>
          <a:stretch/>
        </p:blipFill>
        <p:spPr bwMode="auto">
          <a:xfrm>
            <a:off x="948923" y="1417874"/>
            <a:ext cx="1724058" cy="219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img1.liveinternet.ru/images/attach/d/0/129/474/129474247_19284_html_6276324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099" y="1351499"/>
            <a:ext cx="2332377" cy="233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kamensk24.ru/system/Cover/images/000/004/369/medium/gippo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835" y="1289912"/>
            <a:ext cx="2081454" cy="292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60385" y="3982438"/>
            <a:ext cx="20688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Гиппократ</a:t>
            </a:r>
            <a:r>
              <a:rPr lang="ru-RU" sz="1500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 отец </a:t>
            </a:r>
            <a:r>
              <a:rPr lang="ru-RU" sz="1500" dirty="0" smtClean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западной медицины </a:t>
            </a:r>
            <a:endParaRPr lang="ru-RU" sz="1500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2864" y="3671068"/>
            <a:ext cx="269322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Перикл</a:t>
            </a:r>
            <a:r>
              <a:rPr lang="ru-RU" sz="1500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влиятельный государственный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деятелем,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оратор и полководец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09051" y="3751457"/>
            <a:ext cx="20751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Пифагор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- философ и </a:t>
            </a:r>
            <a:r>
              <a:rPr lang="ru-RU" sz="1500" dirty="0" smtClean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великий математик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23518" y="6192226"/>
            <a:ext cx="23544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Евклид</a:t>
            </a:r>
            <a:r>
              <a:rPr lang="ru-RU" sz="1500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математик, развивал геометрию</a:t>
            </a:r>
          </a:p>
        </p:txBody>
      </p:sp>
      <p:pic>
        <p:nvPicPr>
          <p:cNvPr id="17418" name="Picture 10" descr="https://24smi.org/public/media/celebrity/2017/04/19/0HzxmBYtaPki_evkli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896" y="4028456"/>
            <a:ext cx="1657661" cy="221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62036" y="6317289"/>
            <a:ext cx="235346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Геродот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- отец  истории</a:t>
            </a:r>
          </a:p>
        </p:txBody>
      </p:sp>
      <p:pic>
        <p:nvPicPr>
          <p:cNvPr id="17420" name="Picture 12" descr="https://i.pinimg.com/originals/dd/b6/bc/ddb6bc75e279f9af4387994068795f5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/>
          <a:stretch/>
        </p:blipFill>
        <p:spPr bwMode="auto">
          <a:xfrm>
            <a:off x="5603586" y="4133765"/>
            <a:ext cx="1632634" cy="218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338010" y="6179990"/>
            <a:ext cx="22011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Аристарх</a:t>
            </a:r>
            <a:r>
              <a:rPr lang="ru-RU" sz="1500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догадался о вращении Земли </a:t>
            </a:r>
          </a:p>
        </p:txBody>
      </p:sp>
      <p:pic>
        <p:nvPicPr>
          <p:cNvPr id="17422" name="Picture 14" descr="https://cdn.turkaramamotoru.com/ru/aristarh-samosskij-26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143" y="4000781"/>
            <a:ext cx="2230907" cy="223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flipH="1">
            <a:off x="9555163" y="3875835"/>
            <a:ext cx="24273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Сократ</a:t>
            </a:r>
            <a:r>
              <a:rPr lang="ru-RU" sz="1500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философ, будил мысли о правде, добре и зле.</a:t>
            </a:r>
          </a:p>
        </p:txBody>
      </p:sp>
      <p:pic>
        <p:nvPicPr>
          <p:cNvPr id="17424" name="Picture 16" descr="https://cdnb.artstation.com/p/assets/covers/images/007/774/879/large/ching-yee-socrates-pers.jpg?150842523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9772517" y="1390497"/>
            <a:ext cx="1589201" cy="261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167005"/>
            <a:ext cx="11658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Отличительные черты системы образования</a:t>
            </a:r>
            <a:r>
              <a:rPr lang="ru-RU" sz="4800" b="1" dirty="0"/>
              <a:t/>
            </a:r>
            <a:br>
              <a:rPr lang="ru-RU" sz="4800" b="1" dirty="0"/>
            </a:b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123387"/>
              </p:ext>
            </p:extLst>
          </p:nvPr>
        </p:nvGraphicFramePr>
        <p:xfrm>
          <a:off x="472440" y="1033142"/>
          <a:ext cx="11216640" cy="49377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608320"/>
                <a:gridCol w="5608320"/>
              </a:tblGrid>
              <a:tr h="7542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Древнегреческая система образования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Современная система образования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Типы учебных заведений: школа</a:t>
                      </a:r>
                      <a:r>
                        <a:rPr lang="ru-RU" sz="2800" baseline="0" dirty="0" smtClean="0"/>
                        <a:t> , полестра, гимнасии.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Типы учебных заведений: школа, лицей, гимназия.</a:t>
                      </a:r>
                      <a:endParaRPr lang="ru-RU" sz="2800" dirty="0"/>
                    </a:p>
                  </a:txBody>
                  <a:tcPr/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Обучение платное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Обучение бесплатное</a:t>
                      </a:r>
                      <a:endParaRPr lang="ru-RU" sz="2800" dirty="0"/>
                    </a:p>
                  </a:txBody>
                  <a:tcPr/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Для письма использовали особые дощечки натертые воском, писали стилем.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Для письма используются тетрадь сделанная из бумаги, пишем ручкой.</a:t>
                      </a:r>
                      <a:endParaRPr lang="ru-RU" sz="2800" dirty="0"/>
                    </a:p>
                  </a:txBody>
                  <a:tcPr/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Телесные наказания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Нет</a:t>
                      </a:r>
                      <a:r>
                        <a:rPr lang="ru-RU" sz="2800" baseline="0" dirty="0" smtClean="0"/>
                        <a:t> телесных наказаний</a:t>
                      </a:r>
                      <a:endParaRPr lang="ru-RU" sz="2800" dirty="0"/>
                    </a:p>
                  </a:txBody>
                  <a:tcPr/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В гимнасиях обучались взрослые.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В гимназии учатся дети.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3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20825"/>
          </a:xfrm>
        </p:spPr>
        <p:txBody>
          <a:bodyPr>
            <a:normAutofit/>
          </a:bodyPr>
          <a:lstStyle/>
          <a:p>
            <a:pPr algn="ctr"/>
            <a:r>
              <a:rPr lang="ru-RU" sz="9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  <a:endParaRPr lang="ru-RU" sz="96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1613" y="2437747"/>
            <a:ext cx="8872538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i="1" dirty="0">
                <a:latin typeface="Times New Roman" panose="02020603050405020304" pitchFamily="18" charset="0"/>
                <a:ea typeface="Century Gothic" panose="020B0502020202020204" pitchFamily="34" charset="0"/>
                <a:cs typeface="Calibri" panose="020F0502020204030204" pitchFamily="34" charset="0"/>
              </a:rPr>
              <a:t>Параграф 38 (пересказ, вопрос </a:t>
            </a:r>
            <a:r>
              <a:rPr lang="ru-RU" sz="7200" i="1" dirty="0" smtClean="0">
                <a:latin typeface="Times New Roman" panose="02020603050405020304" pitchFamily="18" charset="0"/>
                <a:ea typeface="Century Gothic" panose="020B0502020202020204" pitchFamily="34" charset="0"/>
                <a:cs typeface="Calibri" panose="020F0502020204030204" pitchFamily="34" charset="0"/>
              </a:rPr>
              <a:t>№1 </a:t>
            </a:r>
            <a:r>
              <a:rPr lang="ru-RU" sz="7200" i="1" dirty="0">
                <a:latin typeface="Times New Roman" panose="02020603050405020304" pitchFamily="18" charset="0"/>
                <a:ea typeface="Century Gothic" panose="020B0502020202020204" pitchFamily="34" charset="0"/>
                <a:cs typeface="Calibri" panose="020F0502020204030204" pitchFamily="34" charset="0"/>
              </a:rPr>
              <a:t>письменно)</a:t>
            </a:r>
            <a:endParaRPr lang="ru-RU" sz="7200" i="1" dirty="0">
              <a:effectLst/>
              <a:latin typeface="Times New Roman" panose="02020603050405020304" pitchFamily="18" charset="0"/>
              <a:ea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AB5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8500" y="149225"/>
            <a:ext cx="9994900" cy="1325563"/>
          </a:xfrm>
        </p:spPr>
        <p:txBody>
          <a:bodyPr>
            <a:normAutofit/>
          </a:bodyPr>
          <a:lstStyle/>
          <a:p>
            <a:pPr marL="228600" algn="ctr">
              <a:spcAft>
                <a:spcPts val="0"/>
              </a:spcAft>
            </a:pPr>
            <a:r>
              <a:rPr lang="ru-RU" sz="36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Жалоба раздражённой матери </a:t>
            </a:r>
            <a:r>
              <a:rPr lang="ru-RU" sz="36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учителю </a:t>
            </a:r>
            <a:r>
              <a:rPr lang="ru-RU" sz="36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прогульщика </a:t>
            </a:r>
            <a:r>
              <a:rPr lang="ru-RU" sz="36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сына</a:t>
            </a: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00" y="1474788"/>
            <a:ext cx="11633200" cy="512127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«Спроси-ка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его, почтеннейший, где дом его учителя, куда мне каждое число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приходиться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вносить за него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деньги.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не скоро сумеет тебе ответить. Бедная дощечка, которую,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я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исправно натираю воском, лежит сиротливо у ножки его кровати. Он ненавидит её пуще смерти, а если возьмёт в руки, то и тогда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ничего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дельного не напишет, а только весь воск зря соскоблит.  </a:t>
            </a:r>
            <a:endParaRPr lang="ru-RU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Ох,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как я ругаю себя за то, что даю ему хорошее воспитание в надежде найти себе в нём подспорье на чёрный день.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А,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попробуй-ка,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посильнее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постращать его,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так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он взберётся на крышу и сидит там  словно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обезьяна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</a:t>
            </a:r>
            <a:r>
              <a:rPr lang="ru-RU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 </a:t>
            </a:r>
            <a:r>
              <a:rPr lang="ru-RU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мне не столько жаль его, сколько черепиц, которые крошатся словно сладкое печенье. Уж, пожалуйста, задай ему такую порку, чтобы из него и дух вон вышел». </a:t>
            </a:r>
            <a:endParaRPr lang="ru-RU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39169" y="6183835"/>
            <a:ext cx="4252831" cy="4773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6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Из весёлой пьесы древнего автора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9225"/>
            <a:ext cx="1655036" cy="160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8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32252" y="0"/>
            <a:ext cx="6369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</a:t>
            </a: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чебные </a:t>
            </a: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заведения)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55789848"/>
              </p:ext>
            </p:extLst>
          </p:nvPr>
        </p:nvGraphicFramePr>
        <p:xfrm>
          <a:off x="405114" y="402468"/>
          <a:ext cx="6504972" cy="4505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766316783"/>
              </p:ext>
            </p:extLst>
          </p:nvPr>
        </p:nvGraphicFramePr>
        <p:xfrm>
          <a:off x="5648446" y="2974694"/>
          <a:ext cx="6186483" cy="3883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78" y="4335442"/>
            <a:ext cx="3050612" cy="224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ondgkh.ru/wp-content/uploads/2017/05/Otkryityiy-zhilishhnyiy-urok-v-gimnazii----1-im.A.S.Pushkina-v-gorode-YUzhno-Sahalinske.-300x188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257" y="923330"/>
            <a:ext cx="3730404" cy="233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59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1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335334" y="248898"/>
            <a:ext cx="11856666" cy="535180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sz="540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Тема урока: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66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</a:t>
            </a:r>
            <a:r>
              <a:rPr lang="ru-RU" sz="6600" b="1" i="1" dirty="0"/>
              <a:t>В афинских школах и </a:t>
            </a:r>
            <a:r>
              <a:rPr lang="ru-RU" sz="6600" b="1" i="1" dirty="0" err="1"/>
              <a:t>гимнасиях</a:t>
            </a:r>
            <a:r>
              <a:rPr lang="ru-RU" sz="66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»</a:t>
            </a:r>
            <a:endParaRPr lang="ru-RU" sz="60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4098" name="Picture 2" descr="ÐÐ°ÑÑÐ¸Ð½ÐºÐ¸ Ð¿Ð¾ Ð·Ð°Ð¿ÑÐ¾ÑÑ ÑÐºÐ¾Ð»Ð° Ð°ÑÐ¸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4" y="3130550"/>
            <a:ext cx="5381625" cy="358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6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12725"/>
            <a:ext cx="1141476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Отличительные черты системы образования</a:t>
            </a:r>
            <a:r>
              <a:rPr lang="ru-RU" sz="4800" b="1" dirty="0"/>
              <a:t/>
            </a:r>
            <a:br>
              <a:rPr lang="ru-RU" sz="4800" b="1" dirty="0"/>
            </a:b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231744"/>
              </p:ext>
            </p:extLst>
          </p:nvPr>
        </p:nvGraphicFramePr>
        <p:xfrm>
          <a:off x="472440" y="1033142"/>
          <a:ext cx="11216640" cy="524573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608320"/>
                <a:gridCol w="5608320"/>
              </a:tblGrid>
              <a:tr h="7542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Древнегреческая система образования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Современная система образования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09018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Типы учебных заведений: школа</a:t>
                      </a:r>
                      <a:r>
                        <a:rPr lang="ru-RU" sz="2800" baseline="0" dirty="0" smtClean="0"/>
                        <a:t> , полестра, гимнасии.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Типы учебных заведений: школа, лицей, гимназия.</a:t>
                      </a:r>
                      <a:endParaRPr lang="ru-RU" sz="2800" dirty="0"/>
                    </a:p>
                  </a:txBody>
                  <a:tcPr/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</a:tr>
              <a:tr h="1051560"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</a:tr>
              <a:tr h="436989"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6" descr="ÐÐ°ÑÑÐ¸Ð½ÐºÐ¸ Ð¿Ð¾ Ð·Ð°Ð¿ÑÐ¾ÑÑ ÐºÐ°ÑÑÐ°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" b="247"/>
          <a:stretch/>
        </p:blipFill>
        <p:spPr bwMode="auto">
          <a:xfrm>
            <a:off x="11070579" y="5928360"/>
            <a:ext cx="862341" cy="70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1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8" y="57280"/>
            <a:ext cx="11922384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Письменные принадлежности 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14400" y="1382843"/>
            <a:ext cx="5248656" cy="3397704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6364225" y="1382843"/>
            <a:ext cx="5065775" cy="51964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Диптих</a:t>
            </a:r>
            <a:r>
              <a:rPr lang="ru-RU" sz="48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4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деревянная дощечка покрытая воском</a:t>
            </a:r>
            <a:endParaRPr lang="ru-RU" sz="4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8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Стиль </a:t>
            </a:r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4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палочка для письма</a:t>
            </a:r>
            <a:endParaRPr lang="ru-RU" sz="4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88" y="5090058"/>
            <a:ext cx="5193792" cy="148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03" y="0"/>
            <a:ext cx="2911374" cy="25644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 rot="769511">
            <a:off x="3757828" y="489653"/>
            <a:ext cx="8027236" cy="45686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1879">
            <a:off x="548770" y="728634"/>
            <a:ext cx="8783616" cy="49438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505362">
            <a:off x="3805511" y="587537"/>
            <a:ext cx="5653363" cy="56533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9038" y="235107"/>
            <a:ext cx="9637782" cy="6412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066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097" y="909888"/>
            <a:ext cx="11647945" cy="6284722"/>
          </a:xfrm>
        </p:spPr>
        <p:txBody>
          <a:bodyPr>
            <a:normAutofit fontScale="40000" lnSpcReduction="20000"/>
          </a:bodyPr>
          <a:lstStyle/>
          <a:p>
            <a:pPr marL="352425" indent="-352425">
              <a:lnSpc>
                <a:spcPct val="150000"/>
              </a:lnSpc>
              <a:buAutoNum type="arabicPeriod"/>
            </a:pP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 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какого </a:t>
            </a:r>
            <a:r>
              <a:rPr lang="ru-RU" sz="8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возраста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начиналось обучение в Древней Греции</a:t>
            </a: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Кого называли </a:t>
            </a:r>
            <a:r>
              <a:rPr lang="ru-RU" sz="8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педагогами</a:t>
            </a: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? 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Каковы были их </a:t>
            </a:r>
            <a:r>
              <a:rPr lang="ru-RU" sz="8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обязанности</a:t>
            </a: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? </a:t>
            </a:r>
            <a:endParaRPr lang="ru-RU" sz="80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3. Греческие педагоги нередко </a:t>
            </a:r>
            <a:r>
              <a:rPr lang="ru-RU" sz="8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плохо </a:t>
            </a:r>
            <a:r>
              <a:rPr lang="ru-RU" sz="80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говорили</a:t>
            </a:r>
            <a:br>
              <a:rPr lang="ru-RU" sz="80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по-гречески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Почему?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4. Кого </a:t>
            </a:r>
            <a:r>
              <a:rPr lang="ru-RU" sz="8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называют педагогом 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наши дни?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5. Кто </a:t>
            </a:r>
            <a:r>
              <a:rPr lang="ru-RU" sz="8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мог учиться </a:t>
            </a:r>
            <a:r>
              <a:rPr lang="ru-RU" sz="8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школе</a:t>
            </a:r>
            <a:r>
              <a:rPr lang="ru-RU" sz="8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?</a:t>
            </a:r>
            <a:endParaRPr lang="ru-RU" sz="80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87143" y="-153545"/>
            <a:ext cx="5855193" cy="1063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Прочитать п.1 § 38</a:t>
            </a:r>
          </a:p>
        </p:txBody>
      </p:sp>
    </p:spTree>
    <p:extLst>
      <p:ext uri="{BB962C8B-B14F-4D97-AF65-F5344CB8AC3E}">
        <p14:creationId xmlns:p14="http://schemas.microsoft.com/office/powerpoint/2010/main" val="19876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</TotalTime>
  <Words>429</Words>
  <Application>Microsoft Office PowerPoint</Application>
  <PresentationFormat>Произвольный</PresentationFormat>
  <Paragraphs>96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 Эпиграф</vt:lpstr>
      <vt:lpstr>Презентация PowerPoint</vt:lpstr>
      <vt:lpstr>Жалоба раздражённой матери учителю на прогульщика сына</vt:lpstr>
      <vt:lpstr>Презентация PowerPoint</vt:lpstr>
      <vt:lpstr>Презентация PowerPoint</vt:lpstr>
      <vt:lpstr>Отличительные черты системы образования </vt:lpstr>
      <vt:lpstr>Письменные принадлежности </vt:lpstr>
      <vt:lpstr>Презентация PowerPoint</vt:lpstr>
      <vt:lpstr>Презентация PowerPoint</vt:lpstr>
      <vt:lpstr>Презентация PowerPoint</vt:lpstr>
      <vt:lpstr> Занятия в школе</vt:lpstr>
      <vt:lpstr>Занятие по письму</vt:lpstr>
      <vt:lpstr>Презентация PowerPoint</vt:lpstr>
      <vt:lpstr>Занятие по счёту</vt:lpstr>
      <vt:lpstr>Презентация PowerPoint</vt:lpstr>
      <vt:lpstr>Презентация PowerPoint</vt:lpstr>
      <vt:lpstr>Занятие по чтению</vt:lpstr>
      <vt:lpstr>Zeus</vt:lpstr>
      <vt:lpstr>Зевс</vt:lpstr>
      <vt:lpstr>Презентация PowerPoint</vt:lpstr>
      <vt:lpstr>Презентация PowerPoint</vt:lpstr>
      <vt:lpstr>Презентация PowerPoint</vt:lpstr>
      <vt:lpstr>Гимнасии – школа для взрослых афинян</vt:lpstr>
      <vt:lpstr>Презентация PowerPoint</vt:lpstr>
      <vt:lpstr>Презентация PowerPoint</vt:lpstr>
      <vt:lpstr>Отличительные черты системы образования 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Иришка</dc:creator>
  <cp:lastModifiedBy>HP</cp:lastModifiedBy>
  <cp:revision>207</cp:revision>
  <cp:lastPrinted>2019-01-14T03:33:31Z</cp:lastPrinted>
  <dcterms:created xsi:type="dcterms:W3CDTF">2014-02-16T10:22:55Z</dcterms:created>
  <dcterms:modified xsi:type="dcterms:W3CDTF">2021-03-01T12:27:49Z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1346056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