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81" r:id="rId3"/>
    <p:sldId id="256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3" r:id="rId13"/>
    <p:sldId id="300" r:id="rId14"/>
    <p:sldId id="303" r:id="rId15"/>
    <p:sldId id="285" r:id="rId16"/>
    <p:sldId id="305" r:id="rId17"/>
    <p:sldId id="306" r:id="rId18"/>
    <p:sldId id="307" r:id="rId19"/>
    <p:sldId id="308" r:id="rId20"/>
    <p:sldId id="286" r:id="rId21"/>
    <p:sldId id="310" r:id="rId22"/>
    <p:sldId id="309" r:id="rId23"/>
    <p:sldId id="311" r:id="rId24"/>
    <p:sldId id="312" r:id="rId25"/>
    <p:sldId id="313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0236" autoAdjust="0"/>
    <p:restoredTop sz="94718" autoAdjust="0"/>
  </p:normalViewPr>
  <p:slideViewPr>
    <p:cSldViewPr>
      <p:cViewPr>
        <p:scale>
          <a:sx n="77" d="100"/>
          <a:sy n="77" d="100"/>
        </p:scale>
        <p:origin x="-828" y="-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D2899-EBC9-4BEC-8C0A-1AB130E0EE90}" type="datetimeFigureOut">
              <a:rPr lang="ru-RU"/>
              <a:pPr>
                <a:defRPr/>
              </a:pPr>
              <a:t>06.09.2018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042C29-E210-4D39-8B70-00FB899C0D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7EF56-58EB-45F5-BD8E-08E4F74F6867}" type="datetimeFigureOut">
              <a:rPr lang="ru-RU"/>
              <a:pPr>
                <a:defRPr/>
              </a:pPr>
              <a:t>06.09.2018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81CE01-A9AB-479F-A139-09A492B160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615C0E-FD89-4499-BB25-BB7B3CCA6877}" type="datetimeFigureOut">
              <a:rPr lang="ru-RU"/>
              <a:pPr>
                <a:defRPr/>
              </a:pPr>
              <a:t>06.09.2018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03E49-5004-4865-B6F3-6506E8E58B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5B3245-83B2-42A2-AC8E-5753FCF4C936}" type="datetimeFigureOut">
              <a:rPr lang="ru-RU"/>
              <a:pPr>
                <a:defRPr/>
              </a:pPr>
              <a:t>06.09.2018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5338E1-F9AD-4995-A120-4FB8FBE1AF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D44D16-D21F-4FFD-B834-39022C622538}" type="datetimeFigureOut">
              <a:rPr lang="ru-RU"/>
              <a:pPr>
                <a:defRPr/>
              </a:pPr>
              <a:t>06.09.2018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BCCD7-FB3F-45D7-B56F-E7445D94DE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384F2-7882-4707-84DA-29494087595B}" type="datetimeFigureOut">
              <a:rPr lang="ru-RU"/>
              <a:pPr>
                <a:defRPr/>
              </a:pPr>
              <a:t>06.09.2018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BC781A-1982-4FBF-BE26-802FCBE6AE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D8218-A6D2-4505-A8A7-52B556326170}" type="datetimeFigureOut">
              <a:rPr lang="ru-RU"/>
              <a:pPr>
                <a:defRPr/>
              </a:pPr>
              <a:t>06.09.2018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FF625C-AB23-4456-BF86-5D66934AE2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9BCCB1-11A4-46A7-B7F7-8CF6F116E089}" type="datetimeFigureOut">
              <a:rPr lang="ru-RU"/>
              <a:pPr>
                <a:defRPr/>
              </a:pPr>
              <a:t>06.09.2018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3C478-A3E3-4322-9B0B-20DEE73EFB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4A00B3-E054-47D1-9046-8B93D2E17C8D}" type="datetimeFigureOut">
              <a:rPr lang="ru-RU"/>
              <a:pPr>
                <a:defRPr/>
              </a:pPr>
              <a:t>06.09.2018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1571BF-98E1-4400-99EF-1C8B1F656D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1D74A-B78E-421E-AB28-4B5EDD88B596}" type="datetimeFigureOut">
              <a:rPr lang="ru-RU"/>
              <a:pPr>
                <a:defRPr/>
              </a:pPr>
              <a:t>06.09.2018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8E648-0D60-480B-84C1-BB53B67D0E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3F896-F56C-4E86-A03A-5AE9F33ABC01}" type="datetimeFigureOut">
              <a:rPr lang="ru-RU"/>
              <a:pPr>
                <a:defRPr/>
              </a:pPr>
              <a:t>06.09.2018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066C8-AA57-45AC-B81E-97C8290133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NUL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470B24-931C-40BF-9260-20369E83BAF5}" type="datetimeFigureOut">
              <a:rPr lang="ru-RU"/>
              <a:pPr>
                <a:defRPr/>
              </a:pPr>
              <a:t>06.09.2018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6861D3F-2E22-4358-A291-77A07F9625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17.pn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slide" Target="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slide" Target="slide20.xml"/><Relationship Id="rId4" Type="http://schemas.openxmlformats.org/officeDocument/2006/relationships/slide" Target="slide1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  <a:alpha val="9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сведения 2">
            <a:hlinkClick r:id="" action="ppaction://noaction" highlightClick="1"/>
          </p:cNvPr>
          <p:cNvSpPr/>
          <p:nvPr/>
        </p:nvSpPr>
        <p:spPr>
          <a:xfrm>
            <a:off x="250825" y="5949950"/>
            <a:ext cx="500063" cy="500063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8459788" y="5949950"/>
            <a:ext cx="433387" cy="503238"/>
          </a:xfrm>
          <a:prstGeom prst="rightArrow">
            <a:avLst>
              <a:gd name="adj1" fmla="val 57559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55650" y="620713"/>
            <a:ext cx="7416800" cy="44640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318" name="TextBox 8"/>
          <p:cNvSpPr txBox="1">
            <a:spLocks noChangeArrowheads="1"/>
          </p:cNvSpPr>
          <p:nvPr/>
        </p:nvSpPr>
        <p:spPr bwMode="auto">
          <a:xfrm>
            <a:off x="827089" y="1196974"/>
            <a:ext cx="7316812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6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 детства знать положено правила дорожные</a:t>
            </a:r>
            <a:r>
              <a: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Скругленный прямоугольник 75"/>
          <p:cNvSpPr/>
          <p:nvPr/>
        </p:nvSpPr>
        <p:spPr>
          <a:xfrm>
            <a:off x="214313" y="285750"/>
            <a:ext cx="3852862" cy="36480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5" name="Скругленный прямоугольник 84"/>
          <p:cNvSpPr/>
          <p:nvPr/>
        </p:nvSpPr>
        <p:spPr>
          <a:xfrm>
            <a:off x="250825" y="4149725"/>
            <a:ext cx="3384550" cy="24479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300788" y="3644900"/>
            <a:ext cx="428625" cy="431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027988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435600" y="36449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164388" y="3644900"/>
            <a:ext cx="428625" cy="431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867400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67400" y="4941888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300788" y="4508500"/>
            <a:ext cx="431800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732588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164388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140200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003800" y="4941888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003800" y="40767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003800" y="32131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732588" y="32131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003800" y="2349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003800" y="27813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003800" y="36449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572000" y="36449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4140200" y="36449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4140200" y="27813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003800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4140200" y="32131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3708400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6732588" y="40767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4140200" y="40767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4572000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5435600" y="4076700"/>
            <a:ext cx="428625" cy="42862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6732588" y="4941888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7164388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6732588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7164388" y="2349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7596188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8027988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7596188" y="2349500"/>
            <a:ext cx="428625" cy="431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8027988" y="2349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8027988" y="32131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8027988" y="36449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8027988" y="40767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8027988" y="4941888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6729413" y="2349500"/>
            <a:ext cx="428625" cy="4413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6300788" y="2349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5872163" y="3648075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5872163" y="321945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5872163" y="2790825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5872163" y="23622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5867400" y="5373688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5867400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5867400" y="1916113"/>
            <a:ext cx="433388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6300788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8027988" y="27813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8459788" y="2349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9" name="Стрелка вправо 68"/>
          <p:cNvSpPr/>
          <p:nvPr/>
        </p:nvSpPr>
        <p:spPr>
          <a:xfrm rot="5400000">
            <a:off x="6732588" y="2781300"/>
            <a:ext cx="428625" cy="428625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8" name="TextBox 77"/>
          <p:cNvSpPr txBox="1"/>
          <p:nvPr/>
        </p:nvSpPr>
        <p:spPr>
          <a:xfrm>
            <a:off x="5867400" y="1412875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А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5872163" y="184467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В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5867400" y="2276475"/>
            <a:ext cx="576263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Т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5867400" y="2708275"/>
            <a:ext cx="500063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О</a:t>
            </a:r>
          </a:p>
        </p:txBody>
      </p:sp>
      <p:sp>
        <p:nvSpPr>
          <p:cNvPr id="74" name="Прямоугольник 73"/>
          <p:cNvSpPr/>
          <p:nvPr/>
        </p:nvSpPr>
        <p:spPr>
          <a:xfrm>
            <a:off x="6729413" y="3648075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84" name="Рисунок 83" descr="httpwww.adpic.dedatapicturedetailTrinkwasser_wird_in_ein_Glas_gegossen_519241.jpg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3413" y="4365625"/>
            <a:ext cx="2655887" cy="1992313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87" name="Прямоугольник 86"/>
          <p:cNvSpPr/>
          <p:nvPr/>
        </p:nvSpPr>
        <p:spPr>
          <a:xfrm>
            <a:off x="5867400" y="40767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8" name="Прямоугольник 87"/>
          <p:cNvSpPr/>
          <p:nvPr/>
        </p:nvSpPr>
        <p:spPr>
          <a:xfrm>
            <a:off x="4572000" y="4076700"/>
            <a:ext cx="428625" cy="42862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9" name="Прямоугольник 88"/>
          <p:cNvSpPr/>
          <p:nvPr/>
        </p:nvSpPr>
        <p:spPr>
          <a:xfrm>
            <a:off x="6300788" y="4076700"/>
            <a:ext cx="428625" cy="42862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1" name="Прямоугольник 90"/>
          <p:cNvSpPr/>
          <p:nvPr/>
        </p:nvSpPr>
        <p:spPr>
          <a:xfrm>
            <a:off x="5435600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4" name="TextBox 93"/>
          <p:cNvSpPr txBox="1"/>
          <p:nvPr/>
        </p:nvSpPr>
        <p:spPr>
          <a:xfrm>
            <a:off x="5867400" y="3563938"/>
            <a:ext cx="500063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О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5867400" y="4005263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Б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5872163" y="442912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И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5872163" y="486092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Л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5872163" y="5300663"/>
            <a:ext cx="500062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Ь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5795963" y="3141663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М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5435600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2" name="Прямоугольник 81"/>
          <p:cNvSpPr/>
          <p:nvPr/>
        </p:nvSpPr>
        <p:spPr>
          <a:xfrm>
            <a:off x="5003800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3" name="Прямоугольник 82"/>
          <p:cNvSpPr/>
          <p:nvPr/>
        </p:nvSpPr>
        <p:spPr>
          <a:xfrm>
            <a:off x="4572000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0" name="TextBox 89"/>
          <p:cNvSpPr txBox="1"/>
          <p:nvPr/>
        </p:nvSpPr>
        <p:spPr>
          <a:xfrm>
            <a:off x="4576763" y="141287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О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5003800" y="1412875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С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5440363" y="141287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Т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6300788" y="141287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Н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6735763" y="141287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О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7164388" y="141287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В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7600950" y="1412875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К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8027988" y="141287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А</a:t>
            </a:r>
          </a:p>
        </p:txBody>
      </p:sp>
      <p:sp>
        <p:nvSpPr>
          <p:cNvPr id="22611" name="TextBox 105"/>
          <p:cNvSpPr txBox="1">
            <a:spLocks noChangeArrowheads="1"/>
          </p:cNvSpPr>
          <p:nvPr/>
        </p:nvSpPr>
        <p:spPr bwMode="auto">
          <a:xfrm>
            <a:off x="395288" y="404813"/>
            <a:ext cx="360045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Вот он по дороге едет</a:t>
            </a:r>
          </a:p>
          <a:p>
            <a:pPr algn="ctr"/>
            <a:r>
              <a:rPr lang="ru-RU" sz="3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глядит на светофор.</a:t>
            </a:r>
          </a:p>
          <a:p>
            <a:pPr algn="ctr"/>
            <a:r>
              <a:rPr lang="ru-RU" sz="3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 подскажете мне, дети,</a:t>
            </a:r>
          </a:p>
          <a:p>
            <a:pPr algn="ctr"/>
            <a:r>
              <a:rPr lang="ru-RU" sz="3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 зовут его? ...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8027988" y="2276475"/>
            <a:ext cx="500062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А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6300788" y="2276475"/>
            <a:ext cx="500062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Р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6732588" y="2276475"/>
            <a:ext cx="500062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О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7164388" y="2276475"/>
            <a:ext cx="500062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Т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7596188" y="2276475"/>
            <a:ext cx="500062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У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8459788" y="2276475"/>
            <a:ext cx="500062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Р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4143375" y="3573463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С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4576763" y="3573463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В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6303963" y="3573463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Ф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5435600" y="3563938"/>
            <a:ext cx="500063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Т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5003800" y="3573463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Е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7164388" y="3573463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Р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6732588" y="3563938"/>
            <a:ext cx="500062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О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3711575" y="4437063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В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4572000" y="4437063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Л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4140200" y="4437063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Е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5003800" y="4437063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О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5440363" y="4437063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С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6300788" y="4437063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П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6732588" y="4437063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Е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7167563" y="4437063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Д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4067175" y="2708275"/>
            <a:ext cx="500063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Ш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4143375" y="3141663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О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4140200" y="4005263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С</a:t>
            </a:r>
          </a:p>
        </p:txBody>
      </p:sp>
      <p:sp>
        <p:nvSpPr>
          <p:cNvPr id="132" name="TextBox 131"/>
          <p:cNvSpPr txBox="1"/>
          <p:nvPr/>
        </p:nvSpPr>
        <p:spPr>
          <a:xfrm>
            <a:off x="5003800" y="2276475"/>
            <a:ext cx="500063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П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5003800" y="2700338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Е</a:t>
            </a:r>
          </a:p>
        </p:txBody>
      </p:sp>
      <p:sp>
        <p:nvSpPr>
          <p:cNvPr id="134" name="TextBox 133"/>
          <p:cNvSpPr txBox="1"/>
          <p:nvPr/>
        </p:nvSpPr>
        <p:spPr>
          <a:xfrm>
            <a:off x="5003800" y="3132138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Р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5003800" y="4005263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Х</a:t>
            </a:r>
          </a:p>
        </p:txBody>
      </p:sp>
      <p:sp>
        <p:nvSpPr>
          <p:cNvPr id="136" name="TextBox 135"/>
          <p:cNvSpPr txBox="1"/>
          <p:nvPr/>
        </p:nvSpPr>
        <p:spPr>
          <a:xfrm>
            <a:off x="5008563" y="4868863"/>
            <a:ext cx="500062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Д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6659563" y="3141663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Ш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6732588" y="4005263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Ф</a:t>
            </a:r>
          </a:p>
        </p:txBody>
      </p:sp>
      <p:sp>
        <p:nvSpPr>
          <p:cNvPr id="137" name="TextBox 136"/>
          <p:cNvSpPr txBox="1"/>
          <p:nvPr/>
        </p:nvSpPr>
        <p:spPr>
          <a:xfrm>
            <a:off x="6735763" y="4868863"/>
            <a:ext cx="500062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Р</a:t>
            </a:r>
          </a:p>
        </p:txBody>
      </p:sp>
      <p:sp>
        <p:nvSpPr>
          <p:cNvPr id="138" name="Управляющая кнопка: домой 137">
            <a:hlinkClick r:id="rId3" action="ppaction://hlinksldjump" highlightClick="1"/>
          </p:cNvPr>
          <p:cNvSpPr/>
          <p:nvPr/>
        </p:nvSpPr>
        <p:spPr>
          <a:xfrm>
            <a:off x="7667625" y="5876925"/>
            <a:ext cx="504825" cy="6477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9" name="Стрелка вправо 138"/>
          <p:cNvSpPr/>
          <p:nvPr/>
        </p:nvSpPr>
        <p:spPr>
          <a:xfrm>
            <a:off x="8243888" y="5949950"/>
            <a:ext cx="576262" cy="6477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Скругленный прямоугольник 75"/>
          <p:cNvSpPr/>
          <p:nvPr/>
        </p:nvSpPr>
        <p:spPr>
          <a:xfrm>
            <a:off x="214313" y="285750"/>
            <a:ext cx="3852862" cy="36480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5" name="Скругленный прямоугольник 84"/>
          <p:cNvSpPr/>
          <p:nvPr/>
        </p:nvSpPr>
        <p:spPr>
          <a:xfrm>
            <a:off x="250825" y="4149725"/>
            <a:ext cx="3384550" cy="24479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300788" y="3644900"/>
            <a:ext cx="428625" cy="431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027988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435600" y="36449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164388" y="3644900"/>
            <a:ext cx="428625" cy="431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867400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67400" y="4941888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300788" y="4508500"/>
            <a:ext cx="431800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732588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164388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140200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003800" y="4941888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003800" y="40767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003800" y="32131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732588" y="32131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003800" y="2349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003800" y="27813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003800" y="36449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572000" y="36449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4140200" y="36449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4140200" y="27813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003800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4140200" y="32131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3708400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6732588" y="40767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4140200" y="40767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4572000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5435600" y="4076700"/>
            <a:ext cx="428625" cy="42862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6732588" y="4941888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7164388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6732588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7164388" y="2349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7596188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8027988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7596188" y="2349500"/>
            <a:ext cx="428625" cy="431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8027988" y="2349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8027988" y="32131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8027988" y="36449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8027988" y="40767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8027988" y="4941888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6729413" y="2349500"/>
            <a:ext cx="428625" cy="4413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6300788" y="2349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5872163" y="3648075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5872163" y="321945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5872163" y="2790825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5872163" y="23622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5867400" y="5373688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5867400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5867400" y="1916113"/>
            <a:ext cx="433388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6300788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8027988" y="27813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8459788" y="2349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9" name="Стрелка вправо 68"/>
          <p:cNvSpPr/>
          <p:nvPr/>
        </p:nvSpPr>
        <p:spPr>
          <a:xfrm rot="5400000">
            <a:off x="8028781" y="1915320"/>
            <a:ext cx="428625" cy="430212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8" name="TextBox 77"/>
          <p:cNvSpPr txBox="1"/>
          <p:nvPr/>
        </p:nvSpPr>
        <p:spPr>
          <a:xfrm>
            <a:off x="5867400" y="1412875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А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5872163" y="184467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В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5867400" y="2276475"/>
            <a:ext cx="576263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Т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5867400" y="2708275"/>
            <a:ext cx="500063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О</a:t>
            </a:r>
          </a:p>
        </p:txBody>
      </p:sp>
      <p:sp>
        <p:nvSpPr>
          <p:cNvPr id="74" name="Прямоугольник 73"/>
          <p:cNvSpPr/>
          <p:nvPr/>
        </p:nvSpPr>
        <p:spPr>
          <a:xfrm>
            <a:off x="6729413" y="3648075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84" name="Рисунок 83" descr="httpwww.adpic.dedatapicturedetailTrinkwasser_wird_in_ein_Glas_gegossen_519241.jpg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4437063"/>
            <a:ext cx="3008312" cy="1911350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87" name="Прямоугольник 86"/>
          <p:cNvSpPr/>
          <p:nvPr/>
        </p:nvSpPr>
        <p:spPr>
          <a:xfrm>
            <a:off x="5867400" y="40767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8" name="Прямоугольник 87"/>
          <p:cNvSpPr/>
          <p:nvPr/>
        </p:nvSpPr>
        <p:spPr>
          <a:xfrm>
            <a:off x="4572000" y="4076700"/>
            <a:ext cx="428625" cy="42862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9" name="Прямоугольник 88"/>
          <p:cNvSpPr/>
          <p:nvPr/>
        </p:nvSpPr>
        <p:spPr>
          <a:xfrm>
            <a:off x="6300788" y="4076700"/>
            <a:ext cx="428625" cy="42862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1" name="Прямоугольник 90"/>
          <p:cNvSpPr/>
          <p:nvPr/>
        </p:nvSpPr>
        <p:spPr>
          <a:xfrm>
            <a:off x="5435600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4" name="TextBox 93"/>
          <p:cNvSpPr txBox="1"/>
          <p:nvPr/>
        </p:nvSpPr>
        <p:spPr>
          <a:xfrm>
            <a:off x="5867400" y="3563938"/>
            <a:ext cx="500063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О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5867400" y="4005263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Б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5872163" y="442912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И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5872163" y="486092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Л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5872163" y="5300663"/>
            <a:ext cx="500062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Ь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5795963" y="3141663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М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5435600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2" name="Прямоугольник 81"/>
          <p:cNvSpPr/>
          <p:nvPr/>
        </p:nvSpPr>
        <p:spPr>
          <a:xfrm>
            <a:off x="5003800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3" name="Прямоугольник 82"/>
          <p:cNvSpPr/>
          <p:nvPr/>
        </p:nvSpPr>
        <p:spPr>
          <a:xfrm>
            <a:off x="4572000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0" name="TextBox 89"/>
          <p:cNvSpPr txBox="1"/>
          <p:nvPr/>
        </p:nvSpPr>
        <p:spPr>
          <a:xfrm>
            <a:off x="4576763" y="141287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О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5003800" y="1412875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С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5440363" y="141287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Т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6300788" y="141287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Н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6735763" y="141287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О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7164388" y="141287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В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7600950" y="1412875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К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8027988" y="141287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А</a:t>
            </a:r>
          </a:p>
        </p:txBody>
      </p:sp>
      <p:sp>
        <p:nvSpPr>
          <p:cNvPr id="23635" name="TextBox 105"/>
          <p:cNvSpPr txBox="1">
            <a:spLocks noChangeArrowheads="1"/>
          </p:cNvSpPr>
          <p:nvPr/>
        </p:nvSpPr>
        <p:spPr bwMode="auto">
          <a:xfrm>
            <a:off x="395288" y="404813"/>
            <a:ext cx="3600450" cy="353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Странный дом мчит по дороге – </a:t>
            </a:r>
            <a:br>
              <a:rPr lang="ru-RU" sz="2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Круглые в резине ноги.</a:t>
            </a:r>
            <a:br>
              <a:rPr lang="ru-RU" sz="2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Пассажирами заполнен</a:t>
            </a:r>
            <a:br>
              <a:rPr lang="ru-RU" sz="2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бензином бак наполнен.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8027988" y="2276475"/>
            <a:ext cx="500062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А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6300788" y="2276475"/>
            <a:ext cx="500062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Р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6732588" y="2276475"/>
            <a:ext cx="500062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О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7164388" y="2276475"/>
            <a:ext cx="500062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Т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7596188" y="2276475"/>
            <a:ext cx="500062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У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8459788" y="2276475"/>
            <a:ext cx="500062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Р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4143375" y="3573463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С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4576763" y="3573463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В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6303963" y="3573463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Ф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5435600" y="3563938"/>
            <a:ext cx="500063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Т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5003800" y="3573463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Е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7164388" y="3573463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Р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6732588" y="3563938"/>
            <a:ext cx="500062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О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3711575" y="4437063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В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4572000" y="4437063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Л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4140200" y="4437063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Е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5003800" y="4437063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О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5440363" y="4437063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С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6300788" y="4437063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П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6732588" y="4437063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Е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7167563" y="4437063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Д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4067175" y="2708275"/>
            <a:ext cx="500063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Ш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4143375" y="3141663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О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4140200" y="4005263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С</a:t>
            </a:r>
          </a:p>
        </p:txBody>
      </p:sp>
      <p:sp>
        <p:nvSpPr>
          <p:cNvPr id="132" name="TextBox 131"/>
          <p:cNvSpPr txBox="1"/>
          <p:nvPr/>
        </p:nvSpPr>
        <p:spPr>
          <a:xfrm>
            <a:off x="5003800" y="2276475"/>
            <a:ext cx="500063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П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5003800" y="2700338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Е</a:t>
            </a:r>
          </a:p>
        </p:txBody>
      </p:sp>
      <p:sp>
        <p:nvSpPr>
          <p:cNvPr id="134" name="TextBox 133"/>
          <p:cNvSpPr txBox="1"/>
          <p:nvPr/>
        </p:nvSpPr>
        <p:spPr>
          <a:xfrm>
            <a:off x="5003800" y="3132138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Р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5003800" y="4005263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Х</a:t>
            </a:r>
          </a:p>
        </p:txBody>
      </p:sp>
      <p:sp>
        <p:nvSpPr>
          <p:cNvPr id="136" name="TextBox 135"/>
          <p:cNvSpPr txBox="1"/>
          <p:nvPr/>
        </p:nvSpPr>
        <p:spPr>
          <a:xfrm>
            <a:off x="5008563" y="4868863"/>
            <a:ext cx="500062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Д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6659563" y="3141663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Ш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6732588" y="4005263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Ф</a:t>
            </a:r>
          </a:p>
        </p:txBody>
      </p:sp>
      <p:sp>
        <p:nvSpPr>
          <p:cNvPr id="137" name="TextBox 136"/>
          <p:cNvSpPr txBox="1"/>
          <p:nvPr/>
        </p:nvSpPr>
        <p:spPr>
          <a:xfrm>
            <a:off x="6735763" y="4868863"/>
            <a:ext cx="500062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Р</a:t>
            </a:r>
          </a:p>
        </p:txBody>
      </p:sp>
      <p:sp>
        <p:nvSpPr>
          <p:cNvPr id="138" name="TextBox 137"/>
          <p:cNvSpPr txBox="1"/>
          <p:nvPr/>
        </p:nvSpPr>
        <p:spPr>
          <a:xfrm>
            <a:off x="8027988" y="2700338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В</a:t>
            </a:r>
          </a:p>
        </p:txBody>
      </p:sp>
      <p:sp>
        <p:nvSpPr>
          <p:cNvPr id="139" name="TextBox 138"/>
          <p:cNvSpPr txBox="1"/>
          <p:nvPr/>
        </p:nvSpPr>
        <p:spPr>
          <a:xfrm>
            <a:off x="8027988" y="3141663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Т</a:t>
            </a:r>
          </a:p>
        </p:txBody>
      </p:sp>
      <p:sp>
        <p:nvSpPr>
          <p:cNvPr id="140" name="TextBox 139"/>
          <p:cNvSpPr txBox="1"/>
          <p:nvPr/>
        </p:nvSpPr>
        <p:spPr>
          <a:xfrm>
            <a:off x="8032750" y="3573463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О</a:t>
            </a:r>
          </a:p>
        </p:txBody>
      </p:sp>
      <p:sp>
        <p:nvSpPr>
          <p:cNvPr id="141" name="TextBox 140"/>
          <p:cNvSpPr txBox="1"/>
          <p:nvPr/>
        </p:nvSpPr>
        <p:spPr>
          <a:xfrm>
            <a:off x="8027988" y="4005263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Б</a:t>
            </a:r>
          </a:p>
        </p:txBody>
      </p:sp>
      <p:sp>
        <p:nvSpPr>
          <p:cNvPr id="142" name="TextBox 141"/>
          <p:cNvSpPr txBox="1"/>
          <p:nvPr/>
        </p:nvSpPr>
        <p:spPr>
          <a:xfrm>
            <a:off x="8027988" y="4437063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У</a:t>
            </a:r>
          </a:p>
        </p:txBody>
      </p:sp>
      <p:sp>
        <p:nvSpPr>
          <p:cNvPr id="143" name="TextBox 142"/>
          <p:cNvSpPr txBox="1"/>
          <p:nvPr/>
        </p:nvSpPr>
        <p:spPr>
          <a:xfrm>
            <a:off x="8027988" y="4868863"/>
            <a:ext cx="500062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С</a:t>
            </a:r>
          </a:p>
        </p:txBody>
      </p:sp>
      <p:sp>
        <p:nvSpPr>
          <p:cNvPr id="144" name="Управляющая кнопка: домой 143">
            <a:hlinkClick r:id="rId3" action="ppaction://hlinksldjump" highlightClick="1"/>
          </p:cNvPr>
          <p:cNvSpPr/>
          <p:nvPr/>
        </p:nvSpPr>
        <p:spPr>
          <a:xfrm>
            <a:off x="7667625" y="5876925"/>
            <a:ext cx="504825" cy="6477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1187450" y="5661025"/>
            <a:ext cx="685800" cy="6953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39750" y="765175"/>
            <a:ext cx="8135938" cy="42481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95513" y="5373688"/>
            <a:ext cx="4679950" cy="11509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7653" name="Рисунок 6" descr="Безымянный - копия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8313" y="1412875"/>
            <a:ext cx="2663825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Рисунок 8" descr="CurlyMustache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24525" y="3068638"/>
            <a:ext cx="2689225" cy="113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Рисунок 9" descr="215633_16684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03575" y="1484313"/>
            <a:ext cx="2305050" cy="291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6" name="Рисунок 10" descr="i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3575" y="1125538"/>
            <a:ext cx="403225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7" name="Рисунок 11" descr="i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01013" y="2420938"/>
            <a:ext cx="401637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3059832" y="5517232"/>
            <a:ext cx="2878032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АВТОБУС</a:t>
            </a:r>
          </a:p>
        </p:txBody>
      </p:sp>
      <p:sp>
        <p:nvSpPr>
          <p:cNvPr id="14" name="Стрелка вправо 13"/>
          <p:cNvSpPr/>
          <p:nvPr/>
        </p:nvSpPr>
        <p:spPr>
          <a:xfrm>
            <a:off x="7164388" y="5661025"/>
            <a:ext cx="576262" cy="6477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660" name="TextBox 14"/>
          <p:cNvSpPr txBox="1">
            <a:spLocks noChangeArrowheads="1"/>
          </p:cNvSpPr>
          <p:nvPr/>
        </p:nvSpPr>
        <p:spPr bwMode="auto">
          <a:xfrm>
            <a:off x="7451725" y="260350"/>
            <a:ext cx="21971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РЕБУСЫ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50825" y="620713"/>
            <a:ext cx="8569325" cy="43926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95513" y="5373688"/>
            <a:ext cx="4679950" cy="11509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931048" y="5517232"/>
            <a:ext cx="313560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ТРАМВАЙ</a:t>
            </a:r>
          </a:p>
        </p:txBody>
      </p:sp>
      <p:sp>
        <p:nvSpPr>
          <p:cNvPr id="14" name="Стрелка вправо 13"/>
          <p:cNvSpPr/>
          <p:nvPr/>
        </p:nvSpPr>
        <p:spPr>
          <a:xfrm>
            <a:off x="7164388" y="5589588"/>
            <a:ext cx="576262" cy="6477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8678" name="Рисунок 14" descr="img5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288" y="1196975"/>
            <a:ext cx="2711450" cy="280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9" name="Рисунок 19" descr="8-2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64163" y="1730375"/>
            <a:ext cx="4027487" cy="302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0" name="Рисунок 20" descr="i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43888" y="1268413"/>
            <a:ext cx="403225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1" name="Рисунок 21" descr="i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12088" y="1268413"/>
            <a:ext cx="403225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2" name="Рисунок 22" descr="0_133912_51167910_orig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19475" y="1455738"/>
            <a:ext cx="2592388" cy="260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3" name="Рисунок 16" descr="i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64163" y="1341438"/>
            <a:ext cx="403225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4" name="Рисунок 24" descr="i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125" y="1268413"/>
            <a:ext cx="403225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Прямоугольник 23"/>
          <p:cNvSpPr/>
          <p:nvPr/>
        </p:nvSpPr>
        <p:spPr>
          <a:xfrm>
            <a:off x="3851920" y="3501008"/>
            <a:ext cx="133722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А=В</a:t>
            </a:r>
          </a:p>
        </p:txBody>
      </p:sp>
      <p:pic>
        <p:nvPicPr>
          <p:cNvPr id="28686" name="Рисунок 10" descr="i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00338" y="1196975"/>
            <a:ext cx="401637" cy="66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7" name="Рисунок 11" descr="i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8538" y="1196975"/>
            <a:ext cx="401637" cy="66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8" name="TextBox 25"/>
          <p:cNvSpPr txBox="1">
            <a:spLocks noChangeArrowheads="1"/>
          </p:cNvSpPr>
          <p:nvPr/>
        </p:nvSpPr>
        <p:spPr bwMode="auto">
          <a:xfrm>
            <a:off x="7451725" y="188913"/>
            <a:ext cx="21971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РЕБУСЫ</a:t>
            </a:r>
          </a:p>
        </p:txBody>
      </p:sp>
      <p:sp>
        <p:nvSpPr>
          <p:cNvPr id="27" name="Управляющая кнопка: домой 26">
            <a:hlinkClick r:id="rId6" action="ppaction://hlinksldjump" highlightClick="1"/>
          </p:cNvPr>
          <p:cNvSpPr/>
          <p:nvPr/>
        </p:nvSpPr>
        <p:spPr>
          <a:xfrm>
            <a:off x="1187450" y="5589588"/>
            <a:ext cx="685800" cy="69373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50825" y="692150"/>
            <a:ext cx="8569325" cy="42497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95513" y="5373688"/>
            <a:ext cx="4679950" cy="11509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555776" y="5445224"/>
            <a:ext cx="411228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ТРОЛЛЕЙБУС</a:t>
            </a:r>
          </a:p>
        </p:txBody>
      </p:sp>
      <p:pic>
        <p:nvPicPr>
          <p:cNvPr id="29701" name="Рисунок 16" descr="i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8263" y="908050"/>
            <a:ext cx="40322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Рисунок 24" descr="i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80063" y="908050"/>
            <a:ext cx="40322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3" name="Рисунок 11" descr="lips-14392FA0EF651A23DE1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288" y="1844675"/>
            <a:ext cx="2266950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611560" y="3212976"/>
            <a:ext cx="1699039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312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843808" y="1340768"/>
            <a:ext cx="1152128" cy="240065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0" b="1" dirty="0">
                <a:ln w="28575">
                  <a:solidFill>
                    <a:sysClr val="windowText" lastClr="000000"/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Л</a:t>
            </a:r>
          </a:p>
        </p:txBody>
      </p:sp>
      <p:pic>
        <p:nvPicPr>
          <p:cNvPr id="29706" name="Рисунок 19" descr="Beautiful-Watering-Can-Clipart-Image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1638" y="1628775"/>
            <a:ext cx="3082925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7" name="Рисунок 20" descr="Glass_beads01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43663" y="1557338"/>
            <a:ext cx="2363787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8" name="Рисунок 21" descr="i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72450" y="981075"/>
            <a:ext cx="403225" cy="66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9" name="TextBox 22"/>
          <p:cNvSpPr txBox="1">
            <a:spLocks noChangeArrowheads="1"/>
          </p:cNvSpPr>
          <p:nvPr/>
        </p:nvSpPr>
        <p:spPr bwMode="auto">
          <a:xfrm>
            <a:off x="7451725" y="188913"/>
            <a:ext cx="21971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РЕБУСЫ</a:t>
            </a:r>
          </a:p>
        </p:txBody>
      </p:sp>
      <p:sp>
        <p:nvSpPr>
          <p:cNvPr id="24" name="Управляющая кнопка: домой 23">
            <a:hlinkClick r:id="rId6" action="ppaction://hlinksldjump" highlightClick="1"/>
          </p:cNvPr>
          <p:cNvSpPr/>
          <p:nvPr/>
        </p:nvSpPr>
        <p:spPr>
          <a:xfrm>
            <a:off x="1116013" y="5589588"/>
            <a:ext cx="685800" cy="69373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95288" y="620713"/>
            <a:ext cx="8280400" cy="16557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723" name="TextBox 4"/>
          <p:cNvSpPr txBox="1">
            <a:spLocks noChangeArrowheads="1"/>
          </p:cNvSpPr>
          <p:nvPr/>
        </p:nvSpPr>
        <p:spPr bwMode="auto">
          <a:xfrm>
            <a:off x="684213" y="765175"/>
            <a:ext cx="755967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 b="1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Какой знак на дороге сообщает водителю, что рядом школа, или детский сад, а значит, следует снизить скорость движения?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4282" y="2643182"/>
            <a:ext cx="2808288" cy="28797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76600" y="3573463"/>
            <a:ext cx="2663825" cy="28797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084888" y="2492375"/>
            <a:ext cx="2735262" cy="29527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9" name="Picture 6" descr="PIC_029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3013075"/>
            <a:ext cx="2349500" cy="213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 descr="PIC_0300"/>
          <p:cNvPicPr>
            <a:picLocks noChangeAspect="1" noChangeArrowheads="1"/>
          </p:cNvPicPr>
          <p:nvPr/>
        </p:nvPicPr>
        <p:blipFill>
          <a:blip r:embed="rId3"/>
          <a:srcRect l="27686" t="13208" r="52014" b="59724"/>
          <a:stretch>
            <a:fillRect/>
          </a:stretch>
        </p:blipFill>
        <p:spPr bwMode="auto">
          <a:xfrm>
            <a:off x="3492500" y="3933825"/>
            <a:ext cx="2303463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 descr="PIC_0300"/>
          <p:cNvPicPr>
            <a:picLocks noChangeAspect="1" noChangeArrowheads="1"/>
          </p:cNvPicPr>
          <p:nvPr/>
        </p:nvPicPr>
        <p:blipFill>
          <a:blip r:embed="rId3"/>
          <a:srcRect l="8617" t="54526" r="74152" b="21043"/>
          <a:stretch>
            <a:fillRect/>
          </a:stretch>
        </p:blipFill>
        <p:spPr bwMode="auto">
          <a:xfrm>
            <a:off x="6300788" y="2708275"/>
            <a:ext cx="2303462" cy="245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Управляющая кнопка: домой 11">
            <a:hlinkClick r:id="rId4" action="ppaction://hlinksldjump" highlightClick="1"/>
          </p:cNvPr>
          <p:cNvSpPr/>
          <p:nvPr/>
        </p:nvSpPr>
        <p:spPr>
          <a:xfrm>
            <a:off x="323850" y="5876925"/>
            <a:ext cx="685800" cy="6953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8172450" y="5949950"/>
            <a:ext cx="576263" cy="6477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732" name="TextBox 13"/>
          <p:cNvSpPr txBox="1">
            <a:spLocks noChangeArrowheads="1"/>
          </p:cNvSpPr>
          <p:nvPr/>
        </p:nvSpPr>
        <p:spPr bwMode="auto">
          <a:xfrm>
            <a:off x="5651500" y="115888"/>
            <a:ext cx="39973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ДОРОЖНЫЕ ЗНАКИ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00034" y="3071810"/>
            <a:ext cx="1428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71868" y="3929066"/>
            <a:ext cx="1428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357950" y="2714620"/>
            <a:ext cx="1428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95288" y="620713"/>
            <a:ext cx="8280400" cy="16557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747" name="TextBox 4"/>
          <p:cNvSpPr txBox="1">
            <a:spLocks noChangeArrowheads="1"/>
          </p:cNvSpPr>
          <p:nvPr/>
        </p:nvSpPr>
        <p:spPr bwMode="auto">
          <a:xfrm>
            <a:off x="755650" y="908050"/>
            <a:ext cx="756126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 b="1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Какой знак на дороге сообщает пешеходу, что дальнейшее движение запрещено?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0825" y="2636838"/>
            <a:ext cx="2808288" cy="28797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76600" y="3573463"/>
            <a:ext cx="2663825" cy="28797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084888" y="2492375"/>
            <a:ext cx="2735262" cy="29527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2" name="Рисунок 11" descr="plakat-dorojnaya-azbuka-4152-large - копия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37300" y="2924175"/>
            <a:ext cx="2211388" cy="223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plakat-dorojnaya-azbuka-4152-large - копия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2909888"/>
            <a:ext cx="2335212" cy="233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07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92500" y="3860800"/>
            <a:ext cx="2211388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Стрелка вправо 14"/>
          <p:cNvSpPr/>
          <p:nvPr/>
        </p:nvSpPr>
        <p:spPr>
          <a:xfrm>
            <a:off x="8243888" y="5949950"/>
            <a:ext cx="576262" cy="6477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Управляющая кнопка: домой 15">
            <a:hlinkClick r:id="rId5" action="ppaction://hlinksldjump" highlightClick="1"/>
          </p:cNvPr>
          <p:cNvSpPr/>
          <p:nvPr/>
        </p:nvSpPr>
        <p:spPr>
          <a:xfrm>
            <a:off x="323850" y="5876925"/>
            <a:ext cx="685800" cy="6953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756" name="TextBox 16"/>
          <p:cNvSpPr txBox="1">
            <a:spLocks noChangeArrowheads="1"/>
          </p:cNvSpPr>
          <p:nvPr/>
        </p:nvSpPr>
        <p:spPr bwMode="auto">
          <a:xfrm>
            <a:off x="5651500" y="115888"/>
            <a:ext cx="39973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ДОРОЖНЫЕ ЗНАКИ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28596" y="2857496"/>
            <a:ext cx="1428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00430" y="3786190"/>
            <a:ext cx="1428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286512" y="2857496"/>
            <a:ext cx="1428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95288" y="620713"/>
            <a:ext cx="8280400" cy="16557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771" name="TextBox 4"/>
          <p:cNvSpPr txBox="1">
            <a:spLocks noChangeArrowheads="1"/>
          </p:cNvSpPr>
          <p:nvPr/>
        </p:nvSpPr>
        <p:spPr bwMode="auto">
          <a:xfrm>
            <a:off x="755650" y="908050"/>
            <a:ext cx="756126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 b="1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Какой знак сообщает, что нельзя кататься на велосипеде?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0825" y="2636838"/>
            <a:ext cx="2808288" cy="28797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76600" y="3573463"/>
            <a:ext cx="2663825" cy="28797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084888" y="2492375"/>
            <a:ext cx="2735262" cy="29527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8243888" y="5949950"/>
            <a:ext cx="576262" cy="6477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Управляющая кнопка: домой 15">
            <a:hlinkClick r:id="rId2" action="ppaction://hlinksldjump" highlightClick="1"/>
          </p:cNvPr>
          <p:cNvSpPr/>
          <p:nvPr/>
        </p:nvSpPr>
        <p:spPr>
          <a:xfrm>
            <a:off x="323850" y="5876925"/>
            <a:ext cx="685800" cy="6953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777" name="TextBox 16"/>
          <p:cNvSpPr txBox="1">
            <a:spLocks noChangeArrowheads="1"/>
          </p:cNvSpPr>
          <p:nvPr/>
        </p:nvSpPr>
        <p:spPr bwMode="auto">
          <a:xfrm>
            <a:off x="5651500" y="115888"/>
            <a:ext cx="39973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ДОРОЖНЫЕ ЗНАКИ</a:t>
            </a:r>
          </a:p>
        </p:txBody>
      </p:sp>
      <p:pic>
        <p:nvPicPr>
          <p:cNvPr id="18" name="Picture 5" descr="PIC_0295"/>
          <p:cNvPicPr>
            <a:picLocks noChangeAspect="1" noChangeArrowheads="1"/>
          </p:cNvPicPr>
          <p:nvPr/>
        </p:nvPicPr>
        <p:blipFill>
          <a:blip r:embed="rId3"/>
          <a:srcRect l="50409" t="60156" r="29707" b="13333"/>
          <a:stretch>
            <a:fillRect/>
          </a:stretch>
        </p:blipFill>
        <p:spPr bwMode="auto">
          <a:xfrm>
            <a:off x="3492500" y="3933825"/>
            <a:ext cx="223202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7" descr="PIC_030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5288" y="3065463"/>
            <a:ext cx="2422525" cy="216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11" descr="PIC_029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40463" y="2781300"/>
            <a:ext cx="2376487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500034" y="3071810"/>
            <a:ext cx="1428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71868" y="4000504"/>
            <a:ext cx="1428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15074" y="2786058"/>
            <a:ext cx="1428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95288" y="620713"/>
            <a:ext cx="8280400" cy="16557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795" name="TextBox 4"/>
          <p:cNvSpPr txBox="1">
            <a:spLocks noChangeArrowheads="1"/>
          </p:cNvSpPr>
          <p:nvPr/>
        </p:nvSpPr>
        <p:spPr bwMode="auto">
          <a:xfrm>
            <a:off x="755650" y="908050"/>
            <a:ext cx="756126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 b="1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Какой знак сообщает, что рядом находится подземный пешеходный переход?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0825" y="2636838"/>
            <a:ext cx="2808288" cy="28797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76600" y="3573463"/>
            <a:ext cx="2663825" cy="28797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084888" y="2492375"/>
            <a:ext cx="2735262" cy="29527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8243888" y="5949950"/>
            <a:ext cx="576262" cy="6477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Управляющая кнопка: домой 15">
            <a:hlinkClick r:id="rId2" action="ppaction://hlinksldjump" highlightClick="1"/>
          </p:cNvPr>
          <p:cNvSpPr/>
          <p:nvPr/>
        </p:nvSpPr>
        <p:spPr>
          <a:xfrm>
            <a:off x="323850" y="5876925"/>
            <a:ext cx="685800" cy="6953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801" name="TextBox 16"/>
          <p:cNvSpPr txBox="1">
            <a:spLocks noChangeArrowheads="1"/>
          </p:cNvSpPr>
          <p:nvPr/>
        </p:nvSpPr>
        <p:spPr bwMode="auto">
          <a:xfrm>
            <a:off x="5651500" y="115888"/>
            <a:ext cx="39973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ДОРОЖНЫЕ ЗНАКИ</a:t>
            </a:r>
          </a:p>
        </p:txBody>
      </p:sp>
      <p:pic>
        <p:nvPicPr>
          <p:cNvPr id="14" name="Рисунок 13" descr="6561-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92500" y="3789363"/>
            <a:ext cx="222885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443654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88100" y="2781300"/>
            <a:ext cx="2195513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plakat-dorojnaya-azbuka-4152-large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8313" y="2871788"/>
            <a:ext cx="2374900" cy="2535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500034" y="2928934"/>
            <a:ext cx="1428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00430" y="3786190"/>
            <a:ext cx="1428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29388" y="2857496"/>
            <a:ext cx="1428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95288" y="620713"/>
            <a:ext cx="8280400" cy="16557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4819" name="TextBox 4"/>
          <p:cNvSpPr txBox="1">
            <a:spLocks noChangeArrowheads="1"/>
          </p:cNvSpPr>
          <p:nvPr/>
        </p:nvSpPr>
        <p:spPr bwMode="auto">
          <a:xfrm>
            <a:off x="755650" y="908050"/>
            <a:ext cx="75612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 b="1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Выбери знак «Пешеходная дорожка»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0825" y="2636838"/>
            <a:ext cx="2808288" cy="28797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76600" y="3573463"/>
            <a:ext cx="2663825" cy="28797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084888" y="2492375"/>
            <a:ext cx="2735262" cy="29527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Управляющая кнопка: домой 15">
            <a:hlinkClick r:id="rId2" action="ppaction://hlinksldjump" highlightClick="1"/>
          </p:cNvPr>
          <p:cNvSpPr/>
          <p:nvPr/>
        </p:nvSpPr>
        <p:spPr>
          <a:xfrm>
            <a:off x="323850" y="5876925"/>
            <a:ext cx="685800" cy="6953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4824" name="TextBox 16"/>
          <p:cNvSpPr txBox="1">
            <a:spLocks noChangeArrowheads="1"/>
          </p:cNvSpPr>
          <p:nvPr/>
        </p:nvSpPr>
        <p:spPr bwMode="auto">
          <a:xfrm>
            <a:off x="5651500" y="115888"/>
            <a:ext cx="39973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ДОРОЖНЫЕ ЗНАКИ</a:t>
            </a:r>
          </a:p>
        </p:txBody>
      </p:sp>
      <p:pic>
        <p:nvPicPr>
          <p:cNvPr id="13" name="Рисунок 12" descr="6561-3 - копия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3938" y="3933825"/>
            <a:ext cx="2160587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1567237_html_28ab338a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750" y="2924175"/>
            <a:ext cx="2324100" cy="234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plakat-dorojnaya-azbuka-4152-large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00788" y="2636838"/>
            <a:ext cx="2327275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571472" y="2928934"/>
            <a:ext cx="1428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71868" y="3929066"/>
            <a:ext cx="1428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57950" y="2786058"/>
            <a:ext cx="1428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  <a:alpha val="9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323850" y="476250"/>
            <a:ext cx="3887788" cy="11525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Скругленный прямоугольник 12">
            <a:hlinkClick r:id="rId3" action="ppaction://hlinksldjump"/>
          </p:cNvPr>
          <p:cNvSpPr/>
          <p:nvPr/>
        </p:nvSpPr>
        <p:spPr>
          <a:xfrm>
            <a:off x="323850" y="1844675"/>
            <a:ext cx="3887788" cy="11525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4340" name="TextBox 1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755650" y="2060575"/>
            <a:ext cx="29527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РЕБУСЫ</a:t>
            </a:r>
          </a:p>
        </p:txBody>
      </p:sp>
      <p:sp>
        <p:nvSpPr>
          <p:cNvPr id="14341" name="TextBox 17"/>
          <p:cNvSpPr txBox="1">
            <a:spLocks noChangeArrowheads="1"/>
          </p:cNvSpPr>
          <p:nvPr/>
        </p:nvSpPr>
        <p:spPr bwMode="auto">
          <a:xfrm>
            <a:off x="611188" y="692150"/>
            <a:ext cx="32400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КРОССВОРД</a:t>
            </a:r>
          </a:p>
        </p:txBody>
      </p:sp>
      <p:sp>
        <p:nvSpPr>
          <p:cNvPr id="25" name="Скругленный прямоугольник 24">
            <a:hlinkClick r:id="rId4" action="ppaction://hlinksldjump"/>
          </p:cNvPr>
          <p:cNvSpPr/>
          <p:nvPr/>
        </p:nvSpPr>
        <p:spPr>
          <a:xfrm>
            <a:off x="323850" y="3141663"/>
            <a:ext cx="3887788" cy="13668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Скругленный прямоугольник 25">
            <a:hlinkClick r:id="rId5" action="ppaction://hlinksldjump"/>
          </p:cNvPr>
          <p:cNvSpPr/>
          <p:nvPr/>
        </p:nvSpPr>
        <p:spPr>
          <a:xfrm>
            <a:off x="323850" y="4724400"/>
            <a:ext cx="3887788" cy="11525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4344" name="Рисунок 26" descr="7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56100" y="692150"/>
            <a:ext cx="4352925" cy="55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5" name="TextBox 28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539750" y="3284538"/>
            <a:ext cx="33845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ДОРОЖНЫЕ ЗНАКИ</a:t>
            </a:r>
          </a:p>
        </p:txBody>
      </p:sp>
      <p:sp>
        <p:nvSpPr>
          <p:cNvPr id="14346" name="TextBox 11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611188" y="4941888"/>
            <a:ext cx="34559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ВИКТОРИНА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250825" y="6092825"/>
            <a:ext cx="576263" cy="50006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755650" y="765175"/>
            <a:ext cx="4321175" cy="54721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364163" y="1268413"/>
            <a:ext cx="3455987" cy="45370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6" name="Рисунок 5" descr="14108982414790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7450" y="1773238"/>
            <a:ext cx="3368675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6" name="TextBox 6"/>
          <p:cNvSpPr txBox="1">
            <a:spLocks noChangeArrowheads="1"/>
          </p:cNvSpPr>
          <p:nvPr/>
        </p:nvSpPr>
        <p:spPr bwMode="auto">
          <a:xfrm>
            <a:off x="5435600" y="1484313"/>
            <a:ext cx="3240088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На каком транспортном средстве  передвигался почтальон Печкин?</a:t>
            </a:r>
          </a:p>
        </p:txBody>
      </p:sp>
      <p:sp>
        <p:nvSpPr>
          <p:cNvPr id="35847" name="TextBox 8"/>
          <p:cNvSpPr txBox="1">
            <a:spLocks noChangeArrowheads="1"/>
          </p:cNvSpPr>
          <p:nvPr/>
        </p:nvSpPr>
        <p:spPr bwMode="auto">
          <a:xfrm>
            <a:off x="5148263" y="620713"/>
            <a:ext cx="39957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ВИКТОРИНА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476375" y="981075"/>
            <a:ext cx="30241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ВЕЛОСИПЕД</a:t>
            </a:r>
          </a:p>
        </p:txBody>
      </p:sp>
      <p:sp>
        <p:nvSpPr>
          <p:cNvPr id="12" name="Стрелка вправо 11"/>
          <p:cNvSpPr/>
          <p:nvPr/>
        </p:nvSpPr>
        <p:spPr>
          <a:xfrm>
            <a:off x="8243888" y="5949950"/>
            <a:ext cx="576262" cy="6477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250825" y="6021388"/>
            <a:ext cx="500063" cy="50006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403350" y="2060575"/>
            <a:ext cx="6553200" cy="44640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27088" y="692150"/>
            <a:ext cx="7993062" cy="1081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6869" name="TextBox 9"/>
          <p:cNvSpPr txBox="1">
            <a:spLocks noChangeArrowheads="1"/>
          </p:cNvSpPr>
          <p:nvPr/>
        </p:nvSpPr>
        <p:spPr bwMode="auto">
          <a:xfrm>
            <a:off x="539750" y="620713"/>
            <a:ext cx="860425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чём ехали зайчики в произведении К.Чуковского «Тараканище»?</a:t>
            </a:r>
          </a:p>
        </p:txBody>
      </p:sp>
      <p:sp>
        <p:nvSpPr>
          <p:cNvPr id="36870" name="TextBox 10"/>
          <p:cNvSpPr txBox="1">
            <a:spLocks noChangeArrowheads="1"/>
          </p:cNvSpPr>
          <p:nvPr/>
        </p:nvSpPr>
        <p:spPr bwMode="auto">
          <a:xfrm>
            <a:off x="5435600" y="188913"/>
            <a:ext cx="39957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ВИКТОРИНА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042988" y="5653088"/>
            <a:ext cx="72739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ЗАЙЧИКИ В ТРАМВАЙЧИКЕ</a:t>
            </a:r>
          </a:p>
        </p:txBody>
      </p:sp>
      <p:pic>
        <p:nvPicPr>
          <p:cNvPr id="14" name="Рисунок 13" descr="506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9688" y="2316163"/>
            <a:ext cx="4319587" cy="312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Стрелка вправо 14"/>
          <p:cNvSpPr/>
          <p:nvPr/>
        </p:nvSpPr>
        <p:spPr>
          <a:xfrm>
            <a:off x="8243888" y="5949950"/>
            <a:ext cx="576262" cy="6477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250825" y="6021388"/>
            <a:ext cx="500063" cy="50006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68313" y="2133600"/>
            <a:ext cx="8351837" cy="35988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8" name="Рисунок 7" descr="22988_cover.jpe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1913" y="2276475"/>
            <a:ext cx="6588125" cy="329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кругленный прямоугольник 8"/>
          <p:cNvSpPr/>
          <p:nvPr/>
        </p:nvSpPr>
        <p:spPr>
          <a:xfrm>
            <a:off x="395288" y="692150"/>
            <a:ext cx="8424862" cy="1081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7894" name="TextBox 9"/>
          <p:cNvSpPr txBox="1">
            <a:spLocks noChangeArrowheads="1"/>
          </p:cNvSpPr>
          <p:nvPr/>
        </p:nvSpPr>
        <p:spPr bwMode="auto">
          <a:xfrm>
            <a:off x="395288" y="620713"/>
            <a:ext cx="8353425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Какое прозвище  получил регулировщик дядя Степа – милиционер?</a:t>
            </a:r>
          </a:p>
        </p:txBody>
      </p:sp>
      <p:sp>
        <p:nvSpPr>
          <p:cNvPr id="37895" name="TextBox 10"/>
          <p:cNvSpPr txBox="1">
            <a:spLocks noChangeArrowheads="1"/>
          </p:cNvSpPr>
          <p:nvPr/>
        </p:nvSpPr>
        <p:spPr bwMode="auto">
          <a:xfrm>
            <a:off x="5435600" y="188913"/>
            <a:ext cx="39957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ВИКТОРИНА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555875" y="5949950"/>
            <a:ext cx="4103688" cy="6477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059113" y="5949950"/>
            <a:ext cx="31686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КАЛАНЧА</a:t>
            </a:r>
          </a:p>
        </p:txBody>
      </p:sp>
      <p:sp>
        <p:nvSpPr>
          <p:cNvPr id="14" name="Стрелка вправо 13"/>
          <p:cNvSpPr/>
          <p:nvPr/>
        </p:nvSpPr>
        <p:spPr>
          <a:xfrm>
            <a:off x="8243888" y="5949950"/>
            <a:ext cx="576262" cy="6477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250825" y="6092825"/>
            <a:ext cx="500063" cy="50006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755650" y="765175"/>
            <a:ext cx="4321175" cy="55435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364163" y="1484313"/>
            <a:ext cx="3455987" cy="43211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8917" name="TextBox 6"/>
          <p:cNvSpPr txBox="1">
            <a:spLocks noChangeArrowheads="1"/>
          </p:cNvSpPr>
          <p:nvPr/>
        </p:nvSpPr>
        <p:spPr bwMode="auto">
          <a:xfrm>
            <a:off x="5435600" y="1844675"/>
            <a:ext cx="3240088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На чём ездил Емеля из сказки </a:t>
            </a:r>
          </a:p>
          <a:p>
            <a:pPr algn="ctr"/>
            <a:r>
              <a:rPr lang="ru-RU" sz="4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«По щучьему веленью»?</a:t>
            </a:r>
          </a:p>
        </p:txBody>
      </p:sp>
      <p:sp>
        <p:nvSpPr>
          <p:cNvPr id="38918" name="TextBox 8"/>
          <p:cNvSpPr txBox="1">
            <a:spLocks noChangeArrowheads="1"/>
          </p:cNvSpPr>
          <p:nvPr/>
        </p:nvSpPr>
        <p:spPr bwMode="auto">
          <a:xfrm>
            <a:off x="5148263" y="620713"/>
            <a:ext cx="39957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ВИКТОРИНА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403350" y="1052513"/>
            <a:ext cx="3024188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ПЕЧКА</a:t>
            </a:r>
          </a:p>
        </p:txBody>
      </p:sp>
      <p:pic>
        <p:nvPicPr>
          <p:cNvPr id="10" name="Рисунок 9" descr="ob4clwkd6c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8888" y="1844675"/>
            <a:ext cx="3238500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Стрелка вправо 11"/>
          <p:cNvSpPr/>
          <p:nvPr/>
        </p:nvSpPr>
        <p:spPr>
          <a:xfrm>
            <a:off x="8243888" y="5949950"/>
            <a:ext cx="576262" cy="6477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250825" y="6092825"/>
            <a:ext cx="500063" cy="50006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403350" y="1989138"/>
            <a:ext cx="6553200" cy="44640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39750" y="836613"/>
            <a:ext cx="8280400" cy="863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9941" name="TextBox 6"/>
          <p:cNvSpPr txBox="1">
            <a:spLocks noChangeArrowheads="1"/>
          </p:cNvSpPr>
          <p:nvPr/>
        </p:nvSpPr>
        <p:spPr bwMode="auto">
          <a:xfrm>
            <a:off x="468313" y="836613"/>
            <a:ext cx="86756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На чём Золушка отправилась на бал?</a:t>
            </a:r>
          </a:p>
        </p:txBody>
      </p:sp>
      <p:sp>
        <p:nvSpPr>
          <p:cNvPr id="39942" name="TextBox 8"/>
          <p:cNvSpPr txBox="1">
            <a:spLocks noChangeArrowheads="1"/>
          </p:cNvSpPr>
          <p:nvPr/>
        </p:nvSpPr>
        <p:spPr bwMode="auto">
          <a:xfrm>
            <a:off x="5435600" y="250825"/>
            <a:ext cx="39957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ВИКТОРИНА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419475" y="5805488"/>
            <a:ext cx="24479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КАРЕТА</a:t>
            </a:r>
          </a:p>
        </p:txBody>
      </p:sp>
      <p:pic>
        <p:nvPicPr>
          <p:cNvPr id="16" name="Рисунок 15" descr="1642034_kareta-klipar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513" y="2205038"/>
            <a:ext cx="4999037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Стрелка вправо 16"/>
          <p:cNvSpPr/>
          <p:nvPr/>
        </p:nvSpPr>
        <p:spPr>
          <a:xfrm>
            <a:off x="8243888" y="5949950"/>
            <a:ext cx="576262" cy="6477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allAtOnce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468313" y="5949950"/>
            <a:ext cx="500062" cy="50006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403350" y="2636838"/>
            <a:ext cx="6481763" cy="38163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39750" y="836613"/>
            <a:ext cx="8208963" cy="15128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0965" name="TextBox 6"/>
          <p:cNvSpPr txBox="1">
            <a:spLocks noChangeArrowheads="1"/>
          </p:cNvSpPr>
          <p:nvPr/>
        </p:nvSpPr>
        <p:spPr bwMode="auto">
          <a:xfrm>
            <a:off x="611188" y="908050"/>
            <a:ext cx="78486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Какое транспортное средство прибывало из Ромашкино?</a:t>
            </a:r>
          </a:p>
        </p:txBody>
      </p:sp>
      <p:sp>
        <p:nvSpPr>
          <p:cNvPr id="40966" name="TextBox 8"/>
          <p:cNvSpPr txBox="1">
            <a:spLocks noChangeArrowheads="1"/>
          </p:cNvSpPr>
          <p:nvPr/>
        </p:nvSpPr>
        <p:spPr bwMode="auto">
          <a:xfrm>
            <a:off x="5435600" y="250825"/>
            <a:ext cx="39957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ВИКТОРИНА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132138" y="5805488"/>
            <a:ext cx="34559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ПАРАВОЗИК</a:t>
            </a:r>
          </a:p>
        </p:txBody>
      </p:sp>
      <p:sp>
        <p:nvSpPr>
          <p:cNvPr id="17" name="Стрелка вправо 16"/>
          <p:cNvSpPr/>
          <p:nvPr/>
        </p:nvSpPr>
        <p:spPr>
          <a:xfrm>
            <a:off x="8243888" y="5805488"/>
            <a:ext cx="576262" cy="6477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" name="Рисунок 9" descr="fmp_43391415638786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43213" y="2708275"/>
            <a:ext cx="3529012" cy="317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Скругленный прямоугольник 75"/>
          <p:cNvSpPr/>
          <p:nvPr/>
        </p:nvSpPr>
        <p:spPr>
          <a:xfrm>
            <a:off x="214313" y="285750"/>
            <a:ext cx="3852862" cy="36480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5" name="Скругленный прямоугольник 84"/>
          <p:cNvSpPr/>
          <p:nvPr/>
        </p:nvSpPr>
        <p:spPr>
          <a:xfrm>
            <a:off x="250825" y="4149725"/>
            <a:ext cx="3384550" cy="24479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300788" y="3644900"/>
            <a:ext cx="428625" cy="431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027988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435600" y="36449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164388" y="3644900"/>
            <a:ext cx="428625" cy="431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867400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67400" y="4941888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300788" y="4508500"/>
            <a:ext cx="431800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732588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164388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140200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003800" y="4941888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003800" y="40767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003800" y="32131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732588" y="32131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003800" y="2349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003800" y="27813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003800" y="36449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572000" y="36449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4140200" y="36449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4140200" y="27813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003800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4140200" y="32131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3708400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6732588" y="40767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4140200" y="40767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4572000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5435600" y="4076700"/>
            <a:ext cx="428625" cy="42862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6732588" y="4941888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7164388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6732588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7164388" y="2349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7596188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8027988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7596188" y="2349500"/>
            <a:ext cx="428625" cy="431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8027988" y="2349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8027988" y="32131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8027988" y="36449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8027988" y="40767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8027988" y="4941888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6729413" y="2349500"/>
            <a:ext cx="428625" cy="4413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6300788" y="2349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5872163" y="3648075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5872163" y="321945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5872163" y="2790825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5872163" y="23622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5867400" y="5373688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5867400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5867400" y="1916113"/>
            <a:ext cx="433388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6300788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8027988" y="27813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8459788" y="2349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9" name="Стрелка вправо 68"/>
          <p:cNvSpPr/>
          <p:nvPr/>
        </p:nvSpPr>
        <p:spPr>
          <a:xfrm rot="5400000">
            <a:off x="5868194" y="907256"/>
            <a:ext cx="428625" cy="430213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416" name="TextBox 76"/>
          <p:cNvSpPr txBox="1">
            <a:spLocks noChangeArrowheads="1"/>
          </p:cNvSpPr>
          <p:nvPr/>
        </p:nvSpPr>
        <p:spPr bwMode="auto">
          <a:xfrm>
            <a:off x="285750" y="428625"/>
            <a:ext cx="363855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летает, не жужжит,</a:t>
            </a:r>
            <a:br>
              <a:rPr lang="ru-RU" sz="2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Жук по улице бежит.</a:t>
            </a:r>
            <a:br>
              <a:rPr lang="ru-RU" sz="2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горят в глазах жука</a:t>
            </a:r>
            <a:br>
              <a:rPr lang="ru-RU" sz="2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Два слепящих огонька.</a:t>
            </a:r>
            <a:endParaRPr lang="ru-RU" sz="22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867400" y="1412875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А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5872163" y="184467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В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5867400" y="2276475"/>
            <a:ext cx="576263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Т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5867400" y="2708275"/>
            <a:ext cx="500063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О</a:t>
            </a:r>
          </a:p>
        </p:txBody>
      </p:sp>
      <p:sp>
        <p:nvSpPr>
          <p:cNvPr id="74" name="Прямоугольник 73"/>
          <p:cNvSpPr/>
          <p:nvPr/>
        </p:nvSpPr>
        <p:spPr>
          <a:xfrm>
            <a:off x="6729413" y="3648075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84" name="Рисунок 83" descr="httpwww.adpic.dedatapicturedetailTrinkwasser_wird_in_ein_Glas_gegossen_519241.jpg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4437063"/>
            <a:ext cx="2951162" cy="1881187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87" name="Прямоугольник 86"/>
          <p:cNvSpPr/>
          <p:nvPr/>
        </p:nvSpPr>
        <p:spPr>
          <a:xfrm>
            <a:off x="5867400" y="40767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8" name="Прямоугольник 87"/>
          <p:cNvSpPr/>
          <p:nvPr/>
        </p:nvSpPr>
        <p:spPr>
          <a:xfrm>
            <a:off x="4572000" y="4076700"/>
            <a:ext cx="428625" cy="42862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9" name="Прямоугольник 88"/>
          <p:cNvSpPr/>
          <p:nvPr/>
        </p:nvSpPr>
        <p:spPr>
          <a:xfrm>
            <a:off x="6300788" y="4076700"/>
            <a:ext cx="428625" cy="42862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1" name="Прямоугольник 90"/>
          <p:cNvSpPr/>
          <p:nvPr/>
        </p:nvSpPr>
        <p:spPr>
          <a:xfrm>
            <a:off x="5435600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4" name="TextBox 93"/>
          <p:cNvSpPr txBox="1"/>
          <p:nvPr/>
        </p:nvSpPr>
        <p:spPr>
          <a:xfrm>
            <a:off x="5867400" y="3563938"/>
            <a:ext cx="500063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О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5867400" y="4005263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Б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5872163" y="442912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И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5872163" y="486092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Л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5872163" y="5300663"/>
            <a:ext cx="500062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Ь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5795963" y="3141663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М</a:t>
            </a:r>
          </a:p>
        </p:txBody>
      </p:sp>
      <p:sp>
        <p:nvSpPr>
          <p:cNvPr id="100" name="Прямоугольник 99"/>
          <p:cNvSpPr/>
          <p:nvPr/>
        </p:nvSpPr>
        <p:spPr>
          <a:xfrm>
            <a:off x="4572000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1" name="Прямоугольник 100"/>
          <p:cNvSpPr/>
          <p:nvPr/>
        </p:nvSpPr>
        <p:spPr>
          <a:xfrm>
            <a:off x="5003800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2" name="Прямоугольник 101"/>
          <p:cNvSpPr/>
          <p:nvPr/>
        </p:nvSpPr>
        <p:spPr>
          <a:xfrm>
            <a:off x="5435600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2" name="Управляющая кнопка: домой 81">
            <a:hlinkClick r:id="rId3" action="ppaction://hlinksldjump" highlightClick="1"/>
          </p:cNvPr>
          <p:cNvSpPr/>
          <p:nvPr/>
        </p:nvSpPr>
        <p:spPr>
          <a:xfrm>
            <a:off x="7667625" y="5949950"/>
            <a:ext cx="504825" cy="6477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0" name="Стрелка вправо 89"/>
          <p:cNvSpPr/>
          <p:nvPr/>
        </p:nvSpPr>
        <p:spPr>
          <a:xfrm>
            <a:off x="8243888" y="5949950"/>
            <a:ext cx="576262" cy="6477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Скругленный прямоугольник 75"/>
          <p:cNvSpPr/>
          <p:nvPr/>
        </p:nvSpPr>
        <p:spPr>
          <a:xfrm>
            <a:off x="214313" y="285750"/>
            <a:ext cx="3852862" cy="36480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5" name="Скругленный прямоугольник 84"/>
          <p:cNvSpPr/>
          <p:nvPr/>
        </p:nvSpPr>
        <p:spPr>
          <a:xfrm>
            <a:off x="250825" y="4149725"/>
            <a:ext cx="3384550" cy="24479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300788" y="3644900"/>
            <a:ext cx="428625" cy="431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027988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435600" y="36449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164388" y="3644900"/>
            <a:ext cx="428625" cy="431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867400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67400" y="4941888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300788" y="4508500"/>
            <a:ext cx="431800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732588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164388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140200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003800" y="4941888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003800" y="40767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003800" y="32131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732588" y="32131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003800" y="2349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003800" y="27813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003800" y="36449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572000" y="36449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4140200" y="36449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4140200" y="27813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003800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4140200" y="32131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3708400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6732588" y="40767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4140200" y="40767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4572000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5435600" y="4076700"/>
            <a:ext cx="428625" cy="42862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6732588" y="4941888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7164388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6732588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7164388" y="2349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7596188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8027988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7596188" y="2349500"/>
            <a:ext cx="428625" cy="431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8027988" y="2349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8027988" y="32131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8027988" y="36449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8027988" y="40767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8027988" y="4941888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6729413" y="2349500"/>
            <a:ext cx="428625" cy="4413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6300788" y="2349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5872163" y="3648075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5872163" y="321945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5872163" y="2790825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5872163" y="23622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5867400" y="5373688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5867400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5867400" y="1916113"/>
            <a:ext cx="433388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6300788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8027988" y="27813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8459788" y="2349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9" name="Стрелка вправо 68"/>
          <p:cNvSpPr/>
          <p:nvPr/>
        </p:nvSpPr>
        <p:spPr>
          <a:xfrm>
            <a:off x="4140200" y="1484313"/>
            <a:ext cx="428625" cy="430212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8" name="TextBox 77"/>
          <p:cNvSpPr txBox="1"/>
          <p:nvPr/>
        </p:nvSpPr>
        <p:spPr>
          <a:xfrm>
            <a:off x="5867400" y="1412875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А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5872163" y="184467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В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5867400" y="2276475"/>
            <a:ext cx="576263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Т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5867400" y="2708275"/>
            <a:ext cx="500063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О</a:t>
            </a:r>
          </a:p>
        </p:txBody>
      </p:sp>
      <p:sp>
        <p:nvSpPr>
          <p:cNvPr id="74" name="Прямоугольник 73"/>
          <p:cNvSpPr/>
          <p:nvPr/>
        </p:nvSpPr>
        <p:spPr>
          <a:xfrm>
            <a:off x="6729413" y="3648075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84" name="Рисунок 83" descr="httpwww.adpic.dedatapicturedetailTrinkwasser_wird_in_ein_Glas_gegossen_519241.jpg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4365625"/>
            <a:ext cx="2665412" cy="2095500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87" name="Прямоугольник 86"/>
          <p:cNvSpPr/>
          <p:nvPr/>
        </p:nvSpPr>
        <p:spPr>
          <a:xfrm>
            <a:off x="5867400" y="40767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8" name="Прямоугольник 87"/>
          <p:cNvSpPr/>
          <p:nvPr/>
        </p:nvSpPr>
        <p:spPr>
          <a:xfrm>
            <a:off x="4572000" y="4076700"/>
            <a:ext cx="428625" cy="42862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9" name="Прямоугольник 88"/>
          <p:cNvSpPr/>
          <p:nvPr/>
        </p:nvSpPr>
        <p:spPr>
          <a:xfrm>
            <a:off x="6300788" y="4076700"/>
            <a:ext cx="428625" cy="42862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1" name="Прямоугольник 90"/>
          <p:cNvSpPr/>
          <p:nvPr/>
        </p:nvSpPr>
        <p:spPr>
          <a:xfrm>
            <a:off x="5435600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4" name="TextBox 93"/>
          <p:cNvSpPr txBox="1"/>
          <p:nvPr/>
        </p:nvSpPr>
        <p:spPr>
          <a:xfrm>
            <a:off x="5867400" y="3563938"/>
            <a:ext cx="500063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О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5867400" y="4005263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Б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5872163" y="442912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И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5872163" y="486092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Л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5872163" y="5300663"/>
            <a:ext cx="500062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Ь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5795963" y="3141663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М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5435600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2" name="Прямоугольник 81"/>
          <p:cNvSpPr/>
          <p:nvPr/>
        </p:nvSpPr>
        <p:spPr>
          <a:xfrm>
            <a:off x="5003800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3" name="Прямоугольник 82"/>
          <p:cNvSpPr/>
          <p:nvPr/>
        </p:nvSpPr>
        <p:spPr>
          <a:xfrm>
            <a:off x="4572000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0" name="TextBox 89"/>
          <p:cNvSpPr txBox="1"/>
          <p:nvPr/>
        </p:nvSpPr>
        <p:spPr>
          <a:xfrm>
            <a:off x="4576763" y="141287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О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5003800" y="1412875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С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5440363" y="141287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Т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6300788" y="141287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Н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6735763" y="141287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О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7164388" y="141287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В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7600950" y="1412875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К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8027988" y="141287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А</a:t>
            </a:r>
          </a:p>
        </p:txBody>
      </p:sp>
      <p:sp>
        <p:nvSpPr>
          <p:cNvPr id="16467" name="TextBox 105"/>
          <p:cNvSpPr txBox="1">
            <a:spLocks noChangeArrowheads="1"/>
          </p:cNvSpPr>
          <p:nvPr/>
        </p:nvSpPr>
        <p:spPr bwMode="auto">
          <a:xfrm>
            <a:off x="395288" y="333375"/>
            <a:ext cx="3600450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Наш автобус ехал-ехал, </a:t>
            </a:r>
          </a:p>
          <a:p>
            <a:pPr algn="ctr"/>
            <a:r>
              <a:rPr lang="ru-RU" sz="2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к площадочке подъехал. </a:t>
            </a:r>
          </a:p>
          <a:p>
            <a:pPr algn="ctr"/>
            <a:r>
              <a:rPr lang="ru-RU" sz="2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 на ней народ скучает, </a:t>
            </a:r>
          </a:p>
          <a:p>
            <a:pPr algn="ctr"/>
            <a:r>
              <a:rPr lang="ru-RU" sz="2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Молча транспорт ожидает.</a:t>
            </a:r>
          </a:p>
          <a:p>
            <a:endParaRPr lang="ru-RU">
              <a:latin typeface="Calibri" pitchFamily="34" charset="0"/>
            </a:endParaRPr>
          </a:p>
        </p:txBody>
      </p:sp>
      <p:sp>
        <p:nvSpPr>
          <p:cNvPr id="92" name="Управляющая кнопка: домой 91">
            <a:hlinkClick r:id="rId3" action="ppaction://hlinksldjump" highlightClick="1"/>
          </p:cNvPr>
          <p:cNvSpPr/>
          <p:nvPr/>
        </p:nvSpPr>
        <p:spPr>
          <a:xfrm>
            <a:off x="7667625" y="5876925"/>
            <a:ext cx="504825" cy="6477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7" name="Стрелка вправо 106"/>
          <p:cNvSpPr/>
          <p:nvPr/>
        </p:nvSpPr>
        <p:spPr>
          <a:xfrm>
            <a:off x="8243888" y="5949950"/>
            <a:ext cx="576262" cy="6477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"/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Скругленный прямоугольник 75"/>
          <p:cNvSpPr/>
          <p:nvPr/>
        </p:nvSpPr>
        <p:spPr>
          <a:xfrm>
            <a:off x="214313" y="285750"/>
            <a:ext cx="3852862" cy="36480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5" name="Скругленный прямоугольник 84"/>
          <p:cNvSpPr/>
          <p:nvPr/>
        </p:nvSpPr>
        <p:spPr>
          <a:xfrm>
            <a:off x="250825" y="4149725"/>
            <a:ext cx="3384550" cy="24479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300788" y="3644900"/>
            <a:ext cx="428625" cy="431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027988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435600" y="36449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164388" y="3644900"/>
            <a:ext cx="428625" cy="431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867400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67400" y="4941888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300788" y="4508500"/>
            <a:ext cx="431800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732588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164388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140200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003800" y="4941888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003800" y="40767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003800" y="32131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732588" y="32131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003800" y="2349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003800" y="27813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003800" y="36449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572000" y="36449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4140200" y="36449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4140200" y="27813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003800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4140200" y="32131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3708400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6732588" y="40767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4140200" y="40767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4572000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5435600" y="4076700"/>
            <a:ext cx="428625" cy="42862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6732588" y="4941888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7164388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6732588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7164388" y="2349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7596188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8027988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7596188" y="2349500"/>
            <a:ext cx="428625" cy="431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8027988" y="2349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8027988" y="32131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8027988" y="36449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8027988" y="40767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8027988" y="4941888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6729413" y="2349500"/>
            <a:ext cx="428625" cy="4413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6300788" y="2349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5872163" y="3648075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5872163" y="321945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5872163" y="2790825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5872163" y="23622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5867400" y="5373688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5867400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5867400" y="1916113"/>
            <a:ext cx="433388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6300788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8027988" y="27813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8459788" y="2349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9" name="Стрелка вправо 68"/>
          <p:cNvSpPr/>
          <p:nvPr/>
        </p:nvSpPr>
        <p:spPr>
          <a:xfrm>
            <a:off x="5435600" y="2349500"/>
            <a:ext cx="428625" cy="428625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8" name="TextBox 77"/>
          <p:cNvSpPr txBox="1"/>
          <p:nvPr/>
        </p:nvSpPr>
        <p:spPr>
          <a:xfrm>
            <a:off x="5867400" y="1412875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А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5872163" y="184467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В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5867400" y="2276475"/>
            <a:ext cx="576263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Т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5867400" y="2708275"/>
            <a:ext cx="500063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О</a:t>
            </a:r>
          </a:p>
        </p:txBody>
      </p:sp>
      <p:sp>
        <p:nvSpPr>
          <p:cNvPr id="74" name="Прямоугольник 73"/>
          <p:cNvSpPr/>
          <p:nvPr/>
        </p:nvSpPr>
        <p:spPr>
          <a:xfrm>
            <a:off x="6729413" y="3648075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84" name="Рисунок 83" descr="httpwww.adpic.dedatapicturedetailTrinkwasser_wird_in_ein_Glas_gegossen_519241.jpg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8950" y="4292600"/>
            <a:ext cx="2921000" cy="2089150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87" name="Прямоугольник 86"/>
          <p:cNvSpPr/>
          <p:nvPr/>
        </p:nvSpPr>
        <p:spPr>
          <a:xfrm>
            <a:off x="5867400" y="40767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8" name="Прямоугольник 87"/>
          <p:cNvSpPr/>
          <p:nvPr/>
        </p:nvSpPr>
        <p:spPr>
          <a:xfrm>
            <a:off x="4572000" y="4076700"/>
            <a:ext cx="428625" cy="42862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9" name="Прямоугольник 88"/>
          <p:cNvSpPr/>
          <p:nvPr/>
        </p:nvSpPr>
        <p:spPr>
          <a:xfrm>
            <a:off x="6300788" y="4076700"/>
            <a:ext cx="428625" cy="42862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1" name="Прямоугольник 90"/>
          <p:cNvSpPr/>
          <p:nvPr/>
        </p:nvSpPr>
        <p:spPr>
          <a:xfrm>
            <a:off x="5435600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4" name="TextBox 93"/>
          <p:cNvSpPr txBox="1"/>
          <p:nvPr/>
        </p:nvSpPr>
        <p:spPr>
          <a:xfrm>
            <a:off x="5867400" y="3563938"/>
            <a:ext cx="500063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О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5867400" y="4005263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Б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5872163" y="442912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И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5872163" y="486092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Л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5872163" y="5300663"/>
            <a:ext cx="500062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Ь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5795963" y="3141663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М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5435600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2" name="Прямоугольник 81"/>
          <p:cNvSpPr/>
          <p:nvPr/>
        </p:nvSpPr>
        <p:spPr>
          <a:xfrm>
            <a:off x="5003800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3" name="Прямоугольник 82"/>
          <p:cNvSpPr/>
          <p:nvPr/>
        </p:nvSpPr>
        <p:spPr>
          <a:xfrm>
            <a:off x="4572000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0" name="TextBox 89"/>
          <p:cNvSpPr txBox="1"/>
          <p:nvPr/>
        </p:nvSpPr>
        <p:spPr>
          <a:xfrm>
            <a:off x="4576763" y="141287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О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5003800" y="1412875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С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5440363" y="141287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Т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6300788" y="141287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Н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6735763" y="141287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О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7164388" y="141287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В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7600950" y="1412875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К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8027988" y="141287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А</a:t>
            </a:r>
          </a:p>
        </p:txBody>
      </p:sp>
      <p:sp>
        <p:nvSpPr>
          <p:cNvPr id="17491" name="TextBox 105"/>
          <p:cNvSpPr txBox="1">
            <a:spLocks noChangeArrowheads="1"/>
          </p:cNvSpPr>
          <p:nvPr/>
        </p:nvSpPr>
        <p:spPr bwMode="auto">
          <a:xfrm>
            <a:off x="395288" y="333375"/>
            <a:ext cx="3600450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Здесь не катится автобус.</a:t>
            </a:r>
          </a:p>
          <a:p>
            <a:pPr algn="ctr"/>
            <a:r>
              <a:rPr lang="ru-RU" sz="2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Здесь трамваи не пройдут.</a:t>
            </a:r>
          </a:p>
          <a:p>
            <a:pPr algn="ctr"/>
            <a:r>
              <a:rPr lang="ru-RU" sz="2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Здесь спокойно пешеходы</a:t>
            </a:r>
          </a:p>
          <a:p>
            <a:pPr algn="ctr"/>
            <a:r>
              <a:rPr lang="ru-RU" sz="2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Вдоль по улице идут.</a:t>
            </a:r>
          </a:p>
          <a:p>
            <a:endParaRPr lang="ru-RU">
              <a:latin typeface="Calibri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8027988" y="2276475"/>
            <a:ext cx="500062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А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6300788" y="2276475"/>
            <a:ext cx="500062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Р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6732588" y="2276475"/>
            <a:ext cx="500062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О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7164388" y="2276475"/>
            <a:ext cx="500062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Т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7596188" y="2276475"/>
            <a:ext cx="500062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У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8459788" y="2276475"/>
            <a:ext cx="500062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Р</a:t>
            </a:r>
          </a:p>
        </p:txBody>
      </p:sp>
      <p:sp>
        <p:nvSpPr>
          <p:cNvPr id="112" name="Управляющая кнопка: домой 111">
            <a:hlinkClick r:id="rId3" action="ppaction://hlinksldjump" highlightClick="1"/>
          </p:cNvPr>
          <p:cNvSpPr/>
          <p:nvPr/>
        </p:nvSpPr>
        <p:spPr>
          <a:xfrm>
            <a:off x="7667625" y="5876925"/>
            <a:ext cx="504825" cy="6477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3" name="Стрелка вправо 112"/>
          <p:cNvSpPr/>
          <p:nvPr/>
        </p:nvSpPr>
        <p:spPr>
          <a:xfrm>
            <a:off x="8243888" y="5949950"/>
            <a:ext cx="576262" cy="6477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Скругленный прямоугольник 75"/>
          <p:cNvSpPr/>
          <p:nvPr/>
        </p:nvSpPr>
        <p:spPr>
          <a:xfrm>
            <a:off x="214313" y="285750"/>
            <a:ext cx="3852862" cy="36480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5" name="Скругленный прямоугольник 84"/>
          <p:cNvSpPr/>
          <p:nvPr/>
        </p:nvSpPr>
        <p:spPr>
          <a:xfrm>
            <a:off x="250825" y="4149725"/>
            <a:ext cx="3384550" cy="24479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300788" y="3644900"/>
            <a:ext cx="428625" cy="431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027988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435600" y="36449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164388" y="3644900"/>
            <a:ext cx="428625" cy="431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867400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67400" y="4941888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300788" y="4508500"/>
            <a:ext cx="431800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732588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164388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140200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003800" y="4941888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003800" y="40767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003800" y="32131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732588" y="32131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003800" y="2349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003800" y="27813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003800" y="36449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572000" y="36449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4140200" y="36449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4140200" y="27813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003800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4140200" y="32131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3708400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6732588" y="40767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4140200" y="40767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4572000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5435600" y="4076700"/>
            <a:ext cx="428625" cy="42862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6732588" y="4941888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7164388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6732588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7164388" y="2349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7596188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8027988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7596188" y="2349500"/>
            <a:ext cx="428625" cy="431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8027988" y="2349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8027988" y="32131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8027988" y="36449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8027988" y="40767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8027988" y="4941888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6729413" y="2349500"/>
            <a:ext cx="428625" cy="4413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6300788" y="2349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5872163" y="3648075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5872163" y="321945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5872163" y="2790825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5872163" y="23622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5867400" y="5373688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5867400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5867400" y="1916113"/>
            <a:ext cx="433388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6300788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8027988" y="27813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8459788" y="2349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9" name="Стрелка вправо 68"/>
          <p:cNvSpPr/>
          <p:nvPr/>
        </p:nvSpPr>
        <p:spPr>
          <a:xfrm>
            <a:off x="3635375" y="3644900"/>
            <a:ext cx="428625" cy="428625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8" name="TextBox 77"/>
          <p:cNvSpPr txBox="1"/>
          <p:nvPr/>
        </p:nvSpPr>
        <p:spPr>
          <a:xfrm>
            <a:off x="5867400" y="1412875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А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5872163" y="184467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В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5867400" y="2276475"/>
            <a:ext cx="576263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Т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5867400" y="2708275"/>
            <a:ext cx="500063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О</a:t>
            </a:r>
          </a:p>
        </p:txBody>
      </p:sp>
      <p:sp>
        <p:nvSpPr>
          <p:cNvPr id="74" name="Прямоугольник 73"/>
          <p:cNvSpPr/>
          <p:nvPr/>
        </p:nvSpPr>
        <p:spPr>
          <a:xfrm>
            <a:off x="6729413" y="3648075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84" name="Рисунок 83" descr="httpwww.adpic.dedatapicturedetailTrinkwasser_wird_in_ein_Glas_gegossen_519241.jpg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4292600"/>
            <a:ext cx="2736850" cy="2168525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87" name="Прямоугольник 86"/>
          <p:cNvSpPr/>
          <p:nvPr/>
        </p:nvSpPr>
        <p:spPr>
          <a:xfrm>
            <a:off x="5867400" y="40767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8" name="Прямоугольник 87"/>
          <p:cNvSpPr/>
          <p:nvPr/>
        </p:nvSpPr>
        <p:spPr>
          <a:xfrm>
            <a:off x="4572000" y="4076700"/>
            <a:ext cx="428625" cy="42862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9" name="Прямоугольник 88"/>
          <p:cNvSpPr/>
          <p:nvPr/>
        </p:nvSpPr>
        <p:spPr>
          <a:xfrm>
            <a:off x="6300788" y="4076700"/>
            <a:ext cx="428625" cy="42862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1" name="Прямоугольник 90"/>
          <p:cNvSpPr/>
          <p:nvPr/>
        </p:nvSpPr>
        <p:spPr>
          <a:xfrm>
            <a:off x="5435600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4" name="TextBox 93"/>
          <p:cNvSpPr txBox="1"/>
          <p:nvPr/>
        </p:nvSpPr>
        <p:spPr>
          <a:xfrm>
            <a:off x="5867400" y="3563938"/>
            <a:ext cx="500063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О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5867400" y="4005263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Б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5872163" y="442912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И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5872163" y="486092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Л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5872163" y="5300663"/>
            <a:ext cx="500062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Ь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5795963" y="3141663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М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5435600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2" name="Прямоугольник 81"/>
          <p:cNvSpPr/>
          <p:nvPr/>
        </p:nvSpPr>
        <p:spPr>
          <a:xfrm>
            <a:off x="5003800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3" name="Прямоугольник 82"/>
          <p:cNvSpPr/>
          <p:nvPr/>
        </p:nvSpPr>
        <p:spPr>
          <a:xfrm>
            <a:off x="4572000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0" name="TextBox 89"/>
          <p:cNvSpPr txBox="1"/>
          <p:nvPr/>
        </p:nvSpPr>
        <p:spPr>
          <a:xfrm>
            <a:off x="4576763" y="141287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О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5003800" y="1412875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С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5440363" y="141287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Т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6300788" y="141287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Н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6735763" y="141287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О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7164388" y="141287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В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7600950" y="1412875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К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8027988" y="141287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А</a:t>
            </a:r>
          </a:p>
        </p:txBody>
      </p:sp>
      <p:sp>
        <p:nvSpPr>
          <p:cNvPr id="18515" name="TextBox 105"/>
          <p:cNvSpPr txBox="1">
            <a:spLocks noChangeArrowheads="1"/>
          </p:cNvSpPr>
          <p:nvPr/>
        </p:nvSpPr>
        <p:spPr bwMode="auto">
          <a:xfrm>
            <a:off x="395288" y="333375"/>
            <a:ext cx="3600450" cy="353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Полицейских нет фуражек, </a:t>
            </a:r>
            <a:br>
              <a:rPr lang="ru-RU" sz="2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 в глазах стеклянный свет, </a:t>
            </a:r>
            <a:br>
              <a:rPr lang="ru-RU" sz="2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 любой машине скажет: </a:t>
            </a:r>
            <a:br>
              <a:rPr lang="ru-RU" sz="2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Можно ехать или нет.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8027988" y="2276475"/>
            <a:ext cx="500062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А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6300788" y="2276475"/>
            <a:ext cx="500062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Р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6732588" y="2276475"/>
            <a:ext cx="500062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О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7164388" y="2276475"/>
            <a:ext cx="500062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Т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7596188" y="2276475"/>
            <a:ext cx="500062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У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8459788" y="2276475"/>
            <a:ext cx="500062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Р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4143375" y="3573463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С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4576763" y="3573463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В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6303963" y="3573463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Ф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5435600" y="3563938"/>
            <a:ext cx="500063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Т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5003800" y="3573463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Е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7164388" y="3573463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Р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6732588" y="3563938"/>
            <a:ext cx="500062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О</a:t>
            </a:r>
          </a:p>
        </p:txBody>
      </p:sp>
      <p:sp>
        <p:nvSpPr>
          <p:cNvPr id="119" name="Стрелка вправо 118"/>
          <p:cNvSpPr/>
          <p:nvPr/>
        </p:nvSpPr>
        <p:spPr>
          <a:xfrm>
            <a:off x="8243888" y="5949950"/>
            <a:ext cx="576262" cy="6477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0" name="Управляющая кнопка: домой 119">
            <a:hlinkClick r:id="rId3" action="ppaction://hlinksldjump" highlightClick="1"/>
          </p:cNvPr>
          <p:cNvSpPr/>
          <p:nvPr/>
        </p:nvSpPr>
        <p:spPr>
          <a:xfrm>
            <a:off x="7667625" y="5876925"/>
            <a:ext cx="504825" cy="6477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Скругленный прямоугольник 75"/>
          <p:cNvSpPr/>
          <p:nvPr/>
        </p:nvSpPr>
        <p:spPr>
          <a:xfrm>
            <a:off x="214313" y="285750"/>
            <a:ext cx="3852862" cy="36480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5" name="Скругленный прямоугольник 84"/>
          <p:cNvSpPr/>
          <p:nvPr/>
        </p:nvSpPr>
        <p:spPr>
          <a:xfrm>
            <a:off x="250825" y="4149725"/>
            <a:ext cx="3384550" cy="24479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300788" y="3644900"/>
            <a:ext cx="428625" cy="431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027988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435600" y="36449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164388" y="3644900"/>
            <a:ext cx="428625" cy="431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867400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67400" y="4941888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300788" y="4508500"/>
            <a:ext cx="431800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732588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164388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140200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003800" y="4941888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003800" y="40767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003800" y="32131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732588" y="32131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003800" y="2349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003800" y="27813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003800" y="36449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572000" y="36449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4140200" y="36449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4140200" y="27813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003800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4140200" y="32131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3708400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6732588" y="40767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4140200" y="40767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4572000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5435600" y="4076700"/>
            <a:ext cx="428625" cy="42862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6732588" y="4941888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7164388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6732588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7164388" y="2349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7596188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8027988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7596188" y="2349500"/>
            <a:ext cx="428625" cy="431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8027988" y="2349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8027988" y="32131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8027988" y="36449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8027988" y="40767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8027988" y="4941888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6729413" y="2349500"/>
            <a:ext cx="428625" cy="4413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6300788" y="2349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5872163" y="3648075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5872163" y="321945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5872163" y="2790825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5872163" y="23622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5867400" y="5373688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5867400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5867400" y="1916113"/>
            <a:ext cx="433388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6300788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8027988" y="27813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8459788" y="2349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9" name="Стрелка вправо 68"/>
          <p:cNvSpPr/>
          <p:nvPr/>
        </p:nvSpPr>
        <p:spPr>
          <a:xfrm>
            <a:off x="3348038" y="4508500"/>
            <a:ext cx="428625" cy="430213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8" name="TextBox 77"/>
          <p:cNvSpPr txBox="1"/>
          <p:nvPr/>
        </p:nvSpPr>
        <p:spPr>
          <a:xfrm>
            <a:off x="5867400" y="1412875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А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5872163" y="184467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В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5867400" y="2276475"/>
            <a:ext cx="576263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Т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5867400" y="2708275"/>
            <a:ext cx="500063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О</a:t>
            </a:r>
          </a:p>
        </p:txBody>
      </p:sp>
      <p:sp>
        <p:nvSpPr>
          <p:cNvPr id="74" name="Прямоугольник 73"/>
          <p:cNvSpPr/>
          <p:nvPr/>
        </p:nvSpPr>
        <p:spPr>
          <a:xfrm>
            <a:off x="6729413" y="3648075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84" name="Рисунок 83" descr="httpwww.adpic.dedatapicturedetailTrinkwasser_wird_in_ein_Glas_gegossen_519241.jpg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4365625"/>
            <a:ext cx="2736850" cy="2016125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87" name="Прямоугольник 86"/>
          <p:cNvSpPr/>
          <p:nvPr/>
        </p:nvSpPr>
        <p:spPr>
          <a:xfrm>
            <a:off x="5867400" y="40767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8" name="Прямоугольник 87"/>
          <p:cNvSpPr/>
          <p:nvPr/>
        </p:nvSpPr>
        <p:spPr>
          <a:xfrm>
            <a:off x="4572000" y="4076700"/>
            <a:ext cx="428625" cy="42862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9" name="Прямоугольник 88"/>
          <p:cNvSpPr/>
          <p:nvPr/>
        </p:nvSpPr>
        <p:spPr>
          <a:xfrm>
            <a:off x="6300788" y="4076700"/>
            <a:ext cx="428625" cy="42862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1" name="Прямоугольник 90"/>
          <p:cNvSpPr/>
          <p:nvPr/>
        </p:nvSpPr>
        <p:spPr>
          <a:xfrm>
            <a:off x="5435600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4" name="TextBox 93"/>
          <p:cNvSpPr txBox="1"/>
          <p:nvPr/>
        </p:nvSpPr>
        <p:spPr>
          <a:xfrm>
            <a:off x="5867400" y="3563938"/>
            <a:ext cx="500063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О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5867400" y="4005263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Б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5872163" y="442912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И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5872163" y="486092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Л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5872163" y="5300663"/>
            <a:ext cx="500062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Ь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5795963" y="3141663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М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5435600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2" name="Прямоугольник 81"/>
          <p:cNvSpPr/>
          <p:nvPr/>
        </p:nvSpPr>
        <p:spPr>
          <a:xfrm>
            <a:off x="5003800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3" name="Прямоугольник 82"/>
          <p:cNvSpPr/>
          <p:nvPr/>
        </p:nvSpPr>
        <p:spPr>
          <a:xfrm>
            <a:off x="4572000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0" name="TextBox 89"/>
          <p:cNvSpPr txBox="1"/>
          <p:nvPr/>
        </p:nvSpPr>
        <p:spPr>
          <a:xfrm>
            <a:off x="4576763" y="141287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О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5003800" y="1412875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С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5440363" y="141287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Т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6300788" y="141287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Н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6735763" y="141287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О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7164388" y="141287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В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7600950" y="1412875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К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8027988" y="141287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А</a:t>
            </a:r>
          </a:p>
        </p:txBody>
      </p:sp>
      <p:sp>
        <p:nvSpPr>
          <p:cNvPr id="19539" name="TextBox 105"/>
          <p:cNvSpPr txBox="1">
            <a:spLocks noChangeArrowheads="1"/>
          </p:cNvSpPr>
          <p:nvPr/>
        </p:nvSpPr>
        <p:spPr bwMode="auto">
          <a:xfrm>
            <a:off x="395288" y="333375"/>
            <a:ext cx="3600450" cy="353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Руль, колёса и педали.</a:t>
            </a:r>
            <a:br>
              <a:rPr lang="ru-RU" sz="3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Транспорт для езды узнали?</a:t>
            </a:r>
            <a:br>
              <a:rPr lang="ru-RU" sz="3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Тормоз — есть, кабины — нет.</a:t>
            </a:r>
            <a:br>
              <a:rPr lang="ru-RU" sz="3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Мчит меня…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8027988" y="2276475"/>
            <a:ext cx="500062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А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6300788" y="2276475"/>
            <a:ext cx="500062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Р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6732588" y="2276475"/>
            <a:ext cx="500062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О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7164388" y="2276475"/>
            <a:ext cx="500062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Т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7596188" y="2276475"/>
            <a:ext cx="500062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У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8459788" y="2276475"/>
            <a:ext cx="500062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Р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4143375" y="3573463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С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4576763" y="3573463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В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6303963" y="3573463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Ф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5435600" y="3563938"/>
            <a:ext cx="500063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Т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5003800" y="3573463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Е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7164388" y="3573463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Р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6732588" y="3563938"/>
            <a:ext cx="500062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О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3711575" y="4437063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В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4572000" y="4437063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Л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4140200" y="4437063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Е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5003800" y="4437063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О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5440363" y="4437063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С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6300788" y="4437063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П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6732588" y="4437063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Е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7167563" y="4437063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Д</a:t>
            </a:r>
          </a:p>
        </p:txBody>
      </p:sp>
      <p:sp>
        <p:nvSpPr>
          <p:cNvPr id="127" name="Стрелка вправо 126"/>
          <p:cNvSpPr/>
          <p:nvPr/>
        </p:nvSpPr>
        <p:spPr>
          <a:xfrm>
            <a:off x="8243888" y="5949950"/>
            <a:ext cx="576262" cy="6477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8" name="Управляющая кнопка: домой 127">
            <a:hlinkClick r:id="rId3" action="ppaction://hlinksldjump" highlightClick="1"/>
          </p:cNvPr>
          <p:cNvSpPr/>
          <p:nvPr/>
        </p:nvSpPr>
        <p:spPr>
          <a:xfrm>
            <a:off x="7667625" y="5876925"/>
            <a:ext cx="504825" cy="6477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Скругленный прямоугольник 75"/>
          <p:cNvSpPr/>
          <p:nvPr/>
        </p:nvSpPr>
        <p:spPr>
          <a:xfrm>
            <a:off x="214313" y="285750"/>
            <a:ext cx="3852862" cy="36480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5" name="Скругленный прямоугольник 84"/>
          <p:cNvSpPr/>
          <p:nvPr/>
        </p:nvSpPr>
        <p:spPr>
          <a:xfrm>
            <a:off x="250825" y="4149725"/>
            <a:ext cx="3384550" cy="24479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300788" y="3644900"/>
            <a:ext cx="428625" cy="431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027988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435600" y="36449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164388" y="3644900"/>
            <a:ext cx="428625" cy="431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867400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67400" y="4941888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300788" y="4508500"/>
            <a:ext cx="431800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732588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164388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140200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003800" y="4941888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003800" y="40767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003800" y="32131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732588" y="32131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003800" y="2349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003800" y="27813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003800" y="36449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572000" y="36449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4140200" y="36449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4140200" y="27813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003800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4140200" y="32131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3708400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6732588" y="40767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4140200" y="40767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4572000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5435600" y="4076700"/>
            <a:ext cx="428625" cy="42862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6732588" y="4941888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7164388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6732588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7164388" y="2349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7596188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8027988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7596188" y="2349500"/>
            <a:ext cx="428625" cy="431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8027988" y="2349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8027988" y="32131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8027988" y="36449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8027988" y="40767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8027988" y="4941888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6729413" y="2349500"/>
            <a:ext cx="428625" cy="4413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6300788" y="2349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5872163" y="3648075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5872163" y="321945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5872163" y="2790825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5872163" y="23622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5867400" y="5373688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5867400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5867400" y="1916113"/>
            <a:ext cx="433388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6300788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8027988" y="27813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8459788" y="2349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9" name="Стрелка вправо 68"/>
          <p:cNvSpPr/>
          <p:nvPr/>
        </p:nvSpPr>
        <p:spPr>
          <a:xfrm rot="5400000">
            <a:off x="4151313" y="2287588"/>
            <a:ext cx="428625" cy="428625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8" name="TextBox 77"/>
          <p:cNvSpPr txBox="1"/>
          <p:nvPr/>
        </p:nvSpPr>
        <p:spPr>
          <a:xfrm>
            <a:off x="5867400" y="1412875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А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5872163" y="184467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В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5867400" y="2276475"/>
            <a:ext cx="576263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Т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5867400" y="2708275"/>
            <a:ext cx="500063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О</a:t>
            </a:r>
          </a:p>
        </p:txBody>
      </p:sp>
      <p:sp>
        <p:nvSpPr>
          <p:cNvPr id="74" name="Прямоугольник 73"/>
          <p:cNvSpPr/>
          <p:nvPr/>
        </p:nvSpPr>
        <p:spPr>
          <a:xfrm>
            <a:off x="6729413" y="3648075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84" name="Рисунок 83" descr="httpwww.adpic.dedatapicturedetailTrinkwasser_wird_in_ein_Glas_gegossen_519241.jpg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4365625"/>
            <a:ext cx="2986087" cy="1992313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87" name="Прямоугольник 86"/>
          <p:cNvSpPr/>
          <p:nvPr/>
        </p:nvSpPr>
        <p:spPr>
          <a:xfrm>
            <a:off x="5867400" y="40767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8" name="Прямоугольник 87"/>
          <p:cNvSpPr/>
          <p:nvPr/>
        </p:nvSpPr>
        <p:spPr>
          <a:xfrm>
            <a:off x="4572000" y="4076700"/>
            <a:ext cx="428625" cy="42862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9" name="Прямоугольник 88"/>
          <p:cNvSpPr/>
          <p:nvPr/>
        </p:nvSpPr>
        <p:spPr>
          <a:xfrm>
            <a:off x="6300788" y="4076700"/>
            <a:ext cx="428625" cy="42862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1" name="Прямоугольник 90"/>
          <p:cNvSpPr/>
          <p:nvPr/>
        </p:nvSpPr>
        <p:spPr>
          <a:xfrm>
            <a:off x="5435600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4" name="TextBox 93"/>
          <p:cNvSpPr txBox="1"/>
          <p:nvPr/>
        </p:nvSpPr>
        <p:spPr>
          <a:xfrm>
            <a:off x="5867400" y="3563938"/>
            <a:ext cx="500063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О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5867400" y="4005263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Б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5872163" y="442912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И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5872163" y="486092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Л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5872163" y="5300663"/>
            <a:ext cx="500062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Ь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5795963" y="3141663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М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5435600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2" name="Прямоугольник 81"/>
          <p:cNvSpPr/>
          <p:nvPr/>
        </p:nvSpPr>
        <p:spPr>
          <a:xfrm>
            <a:off x="5003800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3" name="Прямоугольник 82"/>
          <p:cNvSpPr/>
          <p:nvPr/>
        </p:nvSpPr>
        <p:spPr>
          <a:xfrm>
            <a:off x="4572000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0" name="TextBox 89"/>
          <p:cNvSpPr txBox="1"/>
          <p:nvPr/>
        </p:nvSpPr>
        <p:spPr>
          <a:xfrm>
            <a:off x="4576763" y="141287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О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5003800" y="1412875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С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5440363" y="141287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Т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6300788" y="141287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Н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6735763" y="141287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О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7164388" y="141287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В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7600950" y="1412875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К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8027988" y="141287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А</a:t>
            </a:r>
          </a:p>
        </p:txBody>
      </p:sp>
      <p:sp>
        <p:nvSpPr>
          <p:cNvPr id="20563" name="TextBox 105"/>
          <p:cNvSpPr txBox="1">
            <a:spLocks noChangeArrowheads="1"/>
          </p:cNvSpPr>
          <p:nvPr/>
        </p:nvSpPr>
        <p:spPr bwMode="auto">
          <a:xfrm>
            <a:off x="395288" y="333375"/>
            <a:ext cx="3600450" cy="335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Опоясал каменный ремень</a:t>
            </a:r>
          </a:p>
          <a:p>
            <a:pPr algn="ctr"/>
            <a:r>
              <a:rPr lang="ru-RU" sz="36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Сотни городов и деревень.</a:t>
            </a:r>
          </a:p>
          <a:p>
            <a:pPr algn="ctr"/>
            <a:endParaRPr lang="ru-RU" sz="32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8027988" y="2276475"/>
            <a:ext cx="500062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А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6300788" y="2276475"/>
            <a:ext cx="500062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Р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6732588" y="2276475"/>
            <a:ext cx="500062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О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7164388" y="2276475"/>
            <a:ext cx="500062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Т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7596188" y="2276475"/>
            <a:ext cx="500062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У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8459788" y="2276475"/>
            <a:ext cx="500062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Р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4143375" y="3573463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С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4576763" y="3573463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В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6303963" y="3573463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Ф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5435600" y="3563938"/>
            <a:ext cx="500063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Т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5003800" y="3573463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Е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7164388" y="3573463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Р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6732588" y="3563938"/>
            <a:ext cx="500062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О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3711575" y="4437063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В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4572000" y="4437063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Л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4140200" y="4437063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Е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5003800" y="4437063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О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5440363" y="4437063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С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6300788" y="4437063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П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6732588" y="4437063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Е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7167563" y="4437063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Д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4067175" y="2708275"/>
            <a:ext cx="500063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Ш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4143375" y="3141663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О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4140200" y="4005263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С</a:t>
            </a:r>
          </a:p>
        </p:txBody>
      </p:sp>
      <p:sp>
        <p:nvSpPr>
          <p:cNvPr id="130" name="Управляющая кнопка: домой 129">
            <a:hlinkClick r:id="rId3" action="ppaction://hlinksldjump" highlightClick="1"/>
          </p:cNvPr>
          <p:cNvSpPr/>
          <p:nvPr/>
        </p:nvSpPr>
        <p:spPr>
          <a:xfrm>
            <a:off x="7667625" y="5876925"/>
            <a:ext cx="504825" cy="6477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1" name="Стрелка вправо 130"/>
          <p:cNvSpPr/>
          <p:nvPr/>
        </p:nvSpPr>
        <p:spPr>
          <a:xfrm>
            <a:off x="8243888" y="5949950"/>
            <a:ext cx="576262" cy="6477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Скругленный прямоугольник 75"/>
          <p:cNvSpPr/>
          <p:nvPr/>
        </p:nvSpPr>
        <p:spPr>
          <a:xfrm>
            <a:off x="214313" y="285750"/>
            <a:ext cx="3852862" cy="36480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5" name="Скругленный прямоугольник 84"/>
          <p:cNvSpPr/>
          <p:nvPr/>
        </p:nvSpPr>
        <p:spPr>
          <a:xfrm>
            <a:off x="250825" y="4149725"/>
            <a:ext cx="3384550" cy="24479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300788" y="3644900"/>
            <a:ext cx="428625" cy="431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027988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435600" y="36449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164388" y="3644900"/>
            <a:ext cx="428625" cy="431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867400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67400" y="4941888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300788" y="4508500"/>
            <a:ext cx="431800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732588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164388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140200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003800" y="4941888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003800" y="40767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003800" y="32131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732588" y="32131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003800" y="2349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003800" y="27813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003800" y="36449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572000" y="36449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4140200" y="36449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4140200" y="27813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003800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4140200" y="32131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3708400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6732588" y="40767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4140200" y="40767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4572000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5435600" y="4076700"/>
            <a:ext cx="428625" cy="42862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6732588" y="4941888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7164388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6732588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7164388" y="2349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7596188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8027988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7596188" y="2349500"/>
            <a:ext cx="428625" cy="431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8027988" y="2349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8027988" y="32131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8027988" y="36449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8027988" y="40767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8027988" y="4941888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6729413" y="2349500"/>
            <a:ext cx="428625" cy="4413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6300788" y="2349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5872163" y="3648075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5872163" y="321945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5872163" y="2790825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5872163" y="23622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5867400" y="5373688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5867400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5867400" y="1916113"/>
            <a:ext cx="433388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6300788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8027988" y="27813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8459788" y="2349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9" name="Стрелка вправо 68"/>
          <p:cNvSpPr/>
          <p:nvPr/>
        </p:nvSpPr>
        <p:spPr>
          <a:xfrm rot="5400000">
            <a:off x="5004594" y="1915319"/>
            <a:ext cx="428625" cy="430213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8" name="TextBox 77"/>
          <p:cNvSpPr txBox="1"/>
          <p:nvPr/>
        </p:nvSpPr>
        <p:spPr>
          <a:xfrm>
            <a:off x="5867400" y="1412875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А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5872163" y="184467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В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5867400" y="2276475"/>
            <a:ext cx="576263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Т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5867400" y="2708275"/>
            <a:ext cx="500063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О</a:t>
            </a:r>
          </a:p>
        </p:txBody>
      </p:sp>
      <p:sp>
        <p:nvSpPr>
          <p:cNvPr id="74" name="Прямоугольник 73"/>
          <p:cNvSpPr/>
          <p:nvPr/>
        </p:nvSpPr>
        <p:spPr>
          <a:xfrm>
            <a:off x="6729413" y="3648075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84" name="Рисунок 83" descr="httpwww.adpic.dedatapicturedetailTrinkwasser_wird_in_ein_Glas_gegossen_519241.jpg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3413" y="4365625"/>
            <a:ext cx="2655887" cy="1992313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87" name="Прямоугольник 86"/>
          <p:cNvSpPr/>
          <p:nvPr/>
        </p:nvSpPr>
        <p:spPr>
          <a:xfrm>
            <a:off x="5867400" y="40767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8" name="Прямоугольник 87"/>
          <p:cNvSpPr/>
          <p:nvPr/>
        </p:nvSpPr>
        <p:spPr>
          <a:xfrm>
            <a:off x="4572000" y="4076700"/>
            <a:ext cx="428625" cy="42862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9" name="Прямоугольник 88"/>
          <p:cNvSpPr/>
          <p:nvPr/>
        </p:nvSpPr>
        <p:spPr>
          <a:xfrm>
            <a:off x="6300788" y="4076700"/>
            <a:ext cx="428625" cy="42862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1" name="Прямоугольник 90"/>
          <p:cNvSpPr/>
          <p:nvPr/>
        </p:nvSpPr>
        <p:spPr>
          <a:xfrm>
            <a:off x="5435600" y="4508500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4" name="TextBox 93"/>
          <p:cNvSpPr txBox="1"/>
          <p:nvPr/>
        </p:nvSpPr>
        <p:spPr>
          <a:xfrm>
            <a:off x="5867400" y="3563938"/>
            <a:ext cx="500063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О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5867400" y="4005263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Б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5872163" y="442912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И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5872163" y="486092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Л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5872163" y="5300663"/>
            <a:ext cx="500062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Ь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5795963" y="3141663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М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5435600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2" name="Прямоугольник 81"/>
          <p:cNvSpPr/>
          <p:nvPr/>
        </p:nvSpPr>
        <p:spPr>
          <a:xfrm>
            <a:off x="5003800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3" name="Прямоугольник 82"/>
          <p:cNvSpPr/>
          <p:nvPr/>
        </p:nvSpPr>
        <p:spPr>
          <a:xfrm>
            <a:off x="4572000" y="1484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0" name="TextBox 89"/>
          <p:cNvSpPr txBox="1"/>
          <p:nvPr/>
        </p:nvSpPr>
        <p:spPr>
          <a:xfrm>
            <a:off x="4576763" y="141287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О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5003800" y="1412875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С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5440363" y="141287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Т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6300788" y="141287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Н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6735763" y="141287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О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7164388" y="141287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В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7600950" y="1412875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К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8027988" y="1412875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А</a:t>
            </a:r>
          </a:p>
        </p:txBody>
      </p:sp>
      <p:sp>
        <p:nvSpPr>
          <p:cNvPr id="21587" name="TextBox 105"/>
          <p:cNvSpPr txBox="1">
            <a:spLocks noChangeArrowheads="1"/>
          </p:cNvSpPr>
          <p:nvPr/>
        </p:nvSpPr>
        <p:spPr bwMode="auto">
          <a:xfrm>
            <a:off x="323850" y="620713"/>
            <a:ext cx="3600450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Если ты спешишь в пути</a:t>
            </a:r>
            <a:br>
              <a:rPr lang="ru-RU" sz="2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Через улицу пройти</a:t>
            </a:r>
            <a:br>
              <a:rPr lang="ru-RU" sz="2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Там иди, где весь народ,</a:t>
            </a:r>
            <a:br>
              <a:rPr lang="ru-RU" sz="2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Там, где знак есть …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8027988" y="2276475"/>
            <a:ext cx="500062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А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6300788" y="2276475"/>
            <a:ext cx="500062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Р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6732588" y="2276475"/>
            <a:ext cx="500062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О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7164388" y="2276475"/>
            <a:ext cx="500062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Т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7596188" y="2276475"/>
            <a:ext cx="500062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У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8459788" y="2276475"/>
            <a:ext cx="500062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Р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4143375" y="3573463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С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4576763" y="3573463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В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6303963" y="3573463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Ф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5435600" y="3563938"/>
            <a:ext cx="500063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Т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5003800" y="3573463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Е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7164388" y="3573463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Р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6732588" y="3563938"/>
            <a:ext cx="500062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О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3711575" y="4437063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В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4572000" y="4437063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Л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4140200" y="4437063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Е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5003800" y="4437063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О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5440363" y="4437063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С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6300788" y="4437063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П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6732588" y="4437063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Е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7167563" y="4437063"/>
            <a:ext cx="500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Д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4067175" y="2708275"/>
            <a:ext cx="500063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Ш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4143375" y="3141663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О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4140200" y="4005263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С</a:t>
            </a:r>
          </a:p>
        </p:txBody>
      </p:sp>
      <p:sp>
        <p:nvSpPr>
          <p:cNvPr id="132" name="TextBox 131"/>
          <p:cNvSpPr txBox="1"/>
          <p:nvPr/>
        </p:nvSpPr>
        <p:spPr>
          <a:xfrm>
            <a:off x="5003800" y="2276475"/>
            <a:ext cx="500063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П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5003800" y="2700338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Е</a:t>
            </a:r>
          </a:p>
        </p:txBody>
      </p:sp>
      <p:sp>
        <p:nvSpPr>
          <p:cNvPr id="134" name="TextBox 133"/>
          <p:cNvSpPr txBox="1"/>
          <p:nvPr/>
        </p:nvSpPr>
        <p:spPr>
          <a:xfrm>
            <a:off x="5003800" y="3132138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Р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5003800" y="4005263"/>
            <a:ext cx="500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Х</a:t>
            </a:r>
          </a:p>
        </p:txBody>
      </p:sp>
      <p:sp>
        <p:nvSpPr>
          <p:cNvPr id="136" name="TextBox 135"/>
          <p:cNvSpPr txBox="1"/>
          <p:nvPr/>
        </p:nvSpPr>
        <p:spPr>
          <a:xfrm>
            <a:off x="5008563" y="4868863"/>
            <a:ext cx="500062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Д</a:t>
            </a:r>
          </a:p>
        </p:txBody>
      </p:sp>
      <p:sp>
        <p:nvSpPr>
          <p:cNvPr id="130" name="Управляющая кнопка: домой 129">
            <a:hlinkClick r:id="rId3" action="ppaction://hlinksldjump" highlightClick="1"/>
          </p:cNvPr>
          <p:cNvSpPr/>
          <p:nvPr/>
        </p:nvSpPr>
        <p:spPr>
          <a:xfrm>
            <a:off x="7667625" y="5876925"/>
            <a:ext cx="504825" cy="6477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1" name="Стрелка вправо 130"/>
          <p:cNvSpPr/>
          <p:nvPr/>
        </p:nvSpPr>
        <p:spPr>
          <a:xfrm>
            <a:off x="8243888" y="5949950"/>
            <a:ext cx="576262" cy="6477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1389</TotalTime>
  <Words>594</Words>
  <Application>Microsoft Office PowerPoint</Application>
  <PresentationFormat>Экран (4:3)</PresentationFormat>
  <Paragraphs>394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Екатерина Рябкова</cp:lastModifiedBy>
  <cp:revision>205</cp:revision>
  <dcterms:modified xsi:type="dcterms:W3CDTF">2018-09-06T18:30:11Z</dcterms:modified>
</cp:coreProperties>
</file>