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61" r:id="rId4"/>
    <p:sldId id="262" r:id="rId5"/>
    <p:sldId id="263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72" r:id="rId15"/>
    <p:sldId id="273" r:id="rId16"/>
    <p:sldId id="274" r:id="rId17"/>
    <p:sldId id="259" r:id="rId18"/>
    <p:sldId id="258" r:id="rId1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7" d="100"/>
          <a:sy n="107" d="100"/>
        </p:scale>
        <p:origin x="71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EFA47F4-324C-8016-B1E1-3D497B61C81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7F94ABDA-95F1-E049-99B3-96AB37C8B7B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4B1EEFB-59AF-5EB6-1A8D-A4044BD306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5E433A-ABA7-414C-B192-4343BE49585F}" type="datetimeFigureOut">
              <a:rPr lang="ru-RU" smtClean="0"/>
              <a:t>22.09.2022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6563C09-704E-0F91-9E00-A1EF067A07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4747607-A35E-8EAD-40CE-0A741391E8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D91C13-8383-4726-BD18-74E1C2C80F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0226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CBA650C-B055-12B0-AD64-551F9B0647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C44F328E-3EF7-F4D7-3CF3-1611E1C210E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2E6BA79-55AF-5F39-8E03-8FB1C6F13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5E433A-ABA7-414C-B192-4343BE49585F}" type="datetimeFigureOut">
              <a:rPr lang="ru-RU" smtClean="0"/>
              <a:t>22.09.2022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3A0E0F2-DFEE-3089-04AB-A65E577A2C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8613267-194B-669E-0503-C5C5ABFDE9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D91C13-8383-4726-BD18-74E1C2C80F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41606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59A1AFF4-85C7-8F64-B4FB-B7F0263EA36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46D44138-3B9E-A052-9FE3-AEAB5799186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41CA7BC-89DB-CB18-76B6-19797EA17A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5E433A-ABA7-414C-B192-4343BE49585F}" type="datetimeFigureOut">
              <a:rPr lang="ru-RU" smtClean="0"/>
              <a:t>22.09.2022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2E8B9BF-30FB-C6C3-F70E-505E065ACF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DC15B0C-BD36-3116-5F15-364BA7AE40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D91C13-8383-4726-BD18-74E1C2C80F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57496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026E1C5-AD3C-E8C7-682E-1729D8C83B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FB48503-C833-DAB4-BFF9-F5F3CFD2309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DEF5008-F695-8003-FE07-80B48E0E6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5E433A-ABA7-414C-B192-4343BE49585F}" type="datetimeFigureOut">
              <a:rPr lang="ru-RU" smtClean="0"/>
              <a:t>22.09.2022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E3D925C-5338-7DA1-DEE5-D6D3E67124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5E11EB7-C2C8-2138-6C15-FBE5944C2E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D91C13-8383-4726-BD18-74E1C2C80F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77982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282CC67-9A01-C080-B491-BC9C832901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A20F71BB-780F-937A-481C-61F7830B49C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E1724FF-BA0F-BAF6-1B9E-090AD54E99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5E433A-ABA7-414C-B192-4343BE49585F}" type="datetimeFigureOut">
              <a:rPr lang="ru-RU" smtClean="0"/>
              <a:t>22.09.2022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9C94850-F047-D6C4-3E0D-27DE570FB7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6D10C90-A981-8F74-7C4E-433178F0B1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D91C13-8383-4726-BD18-74E1C2C80F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85210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863DCFC-F3D6-4DAA-5AF1-BE652178E0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1D35541-E4E1-5033-9DC8-95BBD29A5FA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88CA10D0-4774-B172-566D-FB8A5961E42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E23D5DA6-D6CF-2B69-9D45-CDAE2C5B56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5E433A-ABA7-414C-B192-4343BE49585F}" type="datetimeFigureOut">
              <a:rPr lang="ru-RU" smtClean="0"/>
              <a:t>22.09.2022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457275B4-EEF2-6AC9-15F7-E9DDB9B340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DF73227C-382D-27CF-E25E-A952A0535A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D91C13-8383-4726-BD18-74E1C2C80F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12742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1AE2C91-B47E-848D-010E-9EA8977D7F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D8B2CB78-1882-CC40-62AD-4D3C9AEA4F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B1F45F36-9D35-7A65-4D26-6627629EC3F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B2FF7A1A-AAEF-042C-4108-2302CFB5352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319AA472-3BC9-6E45-52D8-C53D338094E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EF6AED0C-EB27-09BD-76C3-41286790AB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5E433A-ABA7-414C-B192-4343BE49585F}" type="datetimeFigureOut">
              <a:rPr lang="ru-RU" smtClean="0"/>
              <a:t>22.09.2022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9254FD50-1BA5-9DB4-FFC6-2F4C0D2D68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BBC060F0-611A-CEB3-706B-F020081911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D91C13-8383-4726-BD18-74E1C2C80F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13371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CD5C256-B53B-0E75-1CCD-1B9E2E8802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49DC0CAC-D4BA-4E5B-507A-6F83D53CD6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5E433A-ABA7-414C-B192-4343BE49585F}" type="datetimeFigureOut">
              <a:rPr lang="ru-RU" smtClean="0"/>
              <a:t>22.09.2022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48051BFF-1D48-C8C0-175B-6822C26A89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C4A25F61-BD8C-4B44-EDC5-4673328071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D91C13-8383-4726-BD18-74E1C2C80F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38901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5ABA4683-2147-2639-B8A1-4EC65F6498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5E433A-ABA7-414C-B192-4343BE49585F}" type="datetimeFigureOut">
              <a:rPr lang="ru-RU" smtClean="0"/>
              <a:t>22.09.2022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A02A9DD4-F165-3485-B84E-B85D03E03A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3ECF9D06-4B46-E13F-DA50-186689BC1E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D91C13-8383-4726-BD18-74E1C2C80F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27603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507E364-CC5C-71FB-A157-7C343DC12B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361BEC1-C84D-F65F-A499-D03ADBE60A1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A24EEBBD-C2AF-CDFF-1F55-7772660F536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9D7E1095-08A5-5FEC-340F-94BACBC3D0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5E433A-ABA7-414C-B192-4343BE49585F}" type="datetimeFigureOut">
              <a:rPr lang="ru-RU" smtClean="0"/>
              <a:t>22.09.2022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F7573099-ADB6-AA81-15C9-A1A1BEBA5F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B20D7460-F4A3-EAEC-E8D6-5BD0CE54DB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D91C13-8383-4726-BD18-74E1C2C80F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67905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770E49E-53B1-10FD-02EF-9BE11F5C54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4DF3582A-83F7-7416-7E68-F056FF0212A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9021472D-35E2-5D30-F63E-90FF5B295CB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50FA9D31-0E8F-3C03-B435-7705F82015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5E433A-ABA7-414C-B192-4343BE49585F}" type="datetimeFigureOut">
              <a:rPr lang="ru-RU" smtClean="0"/>
              <a:t>22.09.2022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D1DBD488-7F39-BE0A-91A7-CA39495A93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B45EEF3A-1D2F-BF90-9E02-AE48772D75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D91C13-8383-4726-BD18-74E1C2C80F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9752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9E26606-3161-551C-D9FA-438F4AB0BA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83361775-D775-B6A0-3AC4-2866B34AEAF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77C1CCD-9F92-CE09-077F-92F012DE772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5E433A-ABA7-414C-B192-4343BE49585F}" type="datetimeFigureOut">
              <a:rPr lang="ru-RU" smtClean="0"/>
              <a:t>22.09.2022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C3440A7-27EE-E64E-97B4-C51F03DE39F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3CC0F41-E3C5-B719-BB51-507C90A9CF7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D91C13-8383-4726-BD18-74E1C2C80F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62464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F2CDCF3-DD28-4DC6-77A2-ACACA6A6D45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85161" y="514859"/>
            <a:ext cx="8821677" cy="58282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098615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E7921AB2-83B9-4CF1-292F-7E3508C38FE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0" y="571500"/>
            <a:ext cx="7620000" cy="571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259461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C449A71E-D7F4-38AF-C318-A9E5EF8A2DB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0" y="571500"/>
            <a:ext cx="7620000" cy="571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591779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37B1F2F1-A1BD-D602-089C-52E78E4AFDA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0" y="571500"/>
            <a:ext cx="7620000" cy="571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698290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99204B24-CCF8-A31D-FAAE-50B6E127591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0" y="571500"/>
            <a:ext cx="7620000" cy="571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554245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21DE4C67-DAB3-7521-4C63-C565F39CBD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0" y="571500"/>
            <a:ext cx="7620000" cy="571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889207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6E1C5842-C0D2-623D-88DD-DF784D71693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0" y="571500"/>
            <a:ext cx="7620000" cy="571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662902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7E01DB0F-8FE8-E39F-9F48-4FF8F7814C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0" y="571500"/>
            <a:ext cx="7620000" cy="571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406324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1819A82D-A209-8B45-26C2-E279637C794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0" y="857250"/>
            <a:ext cx="6858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477027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9A4E21A3-38D4-94D1-1864-2F87CC360B9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0" y="857250"/>
            <a:ext cx="6858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07158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993206BD-150C-B9B0-9B0B-BAA6511F940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0" y="857250"/>
            <a:ext cx="6858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35387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F105F687-566D-E9B1-1936-74EC97637E2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0" y="857250"/>
            <a:ext cx="6858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19386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EE4A6284-4CFF-824E-0271-11D4D48BDFC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0" y="857250"/>
            <a:ext cx="6858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90027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6F5424E0-12BD-9F4F-6D61-D37DC53589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0" y="571500"/>
            <a:ext cx="7620000" cy="571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941983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78BC1653-0941-A423-2194-C45AC339AF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0" y="571500"/>
            <a:ext cx="7620000" cy="571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866012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43B18EC4-2EF2-A4DB-A414-790E8A1E3B0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0" y="571500"/>
            <a:ext cx="7620000" cy="571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803221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AA50D5B6-02CF-1439-15EA-D5334EA1547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0" y="571500"/>
            <a:ext cx="7620000" cy="571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428649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A8DAA467-2D51-61C9-9910-AB6E39D1C9F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0" y="571500"/>
            <a:ext cx="7620000" cy="571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138609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Широкоэкранный</PresentationFormat>
  <Paragraphs>0</Paragraphs>
  <Slides>18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2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Николай Попов</dc:creator>
  <cp:lastModifiedBy>Николай Попов</cp:lastModifiedBy>
  <cp:revision>1</cp:revision>
  <dcterms:created xsi:type="dcterms:W3CDTF">2022-09-22T18:10:55Z</dcterms:created>
  <dcterms:modified xsi:type="dcterms:W3CDTF">2022-09-22T18:18:22Z</dcterms:modified>
</cp:coreProperties>
</file>