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  <p:sldId id="258" r:id="rId4"/>
    <p:sldId id="264" r:id="rId5"/>
    <p:sldId id="259" r:id="rId6"/>
    <p:sldId id="260" r:id="rId7"/>
    <p:sldId id="261" r:id="rId8"/>
    <p:sldId id="262" r:id="rId9"/>
    <p:sldId id="265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7" d="100"/>
          <a:sy n="77" d="100"/>
        </p:scale>
        <p:origin x="-54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19.09.2022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19.09.2022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19.09.2022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19.09.2022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19.09.2022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19.09.2022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19.09.2022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s1.slide-share.ru/s_slide/e5f36fbd81431510c2a7f7944690e511/96942737-5f8d-4192-9260-0ab6f369d087.jpeg"/>
          <p:cNvPicPr/>
          <p:nvPr/>
        </p:nvPicPr>
        <p:blipFill>
          <a:blip r:embed="rId2" cstate="print"/>
          <a:srcRect l="29022" t="12833" r="26543" b="46100"/>
          <a:stretch>
            <a:fillRect/>
          </a:stretch>
        </p:blipFill>
        <p:spPr bwMode="auto">
          <a:xfrm>
            <a:off x="539552" y="1340768"/>
            <a:ext cx="7920880" cy="5184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Повторение «Первый – последний»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Тема урока «Толстый – тонкий»</a:t>
            </a:r>
            <a:endParaRPr lang="ru-RU" dirty="0"/>
          </a:p>
        </p:txBody>
      </p:sp>
      <p:pic>
        <p:nvPicPr>
          <p:cNvPr id="4098" name="Picture 2" descr="http://michutka.3dn.ru/94/109.jpg"/>
          <p:cNvPicPr>
            <a:picLocks noChangeAspect="1" noChangeArrowheads="1"/>
          </p:cNvPicPr>
          <p:nvPr/>
        </p:nvPicPr>
        <p:blipFill>
          <a:blip r:embed="rId2" cstate="print"/>
          <a:srcRect b="4633"/>
          <a:stretch>
            <a:fillRect/>
          </a:stretch>
        </p:blipFill>
        <p:spPr bwMode="auto">
          <a:xfrm>
            <a:off x="2771800" y="1196752"/>
            <a:ext cx="4032448" cy="526458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detsky-sad7.ru/upload/news/2020/05/orig_9bbf80fe755ba8a7a3ddaee8cb3e2b02.jpg"/>
          <p:cNvPicPr>
            <a:picLocks noChangeAspect="1" noChangeArrowheads="1"/>
          </p:cNvPicPr>
          <p:nvPr/>
        </p:nvPicPr>
        <p:blipFill>
          <a:blip r:embed="rId2" cstate="print"/>
          <a:srcRect l="17280" t="28538" r="13601" b="10721"/>
          <a:stretch>
            <a:fillRect/>
          </a:stretch>
        </p:blipFill>
        <p:spPr bwMode="auto">
          <a:xfrm>
            <a:off x="1547664" y="1916832"/>
            <a:ext cx="6336704" cy="417646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AutoShape 2" descr="https://shareslide.ru/img/thumbs/b63773876a9290cc8c30322e903b2ae9-800x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1507" name="Picture 3"/>
          <p:cNvPicPr>
            <a:picLocks noChangeAspect="1" noChangeArrowheads="1"/>
          </p:cNvPicPr>
          <p:nvPr/>
        </p:nvPicPr>
        <p:blipFill>
          <a:blip r:embed="rId2" cstate="print"/>
          <a:srcRect l="14090" t="19760" r="16926" b="24800"/>
          <a:stretch>
            <a:fillRect/>
          </a:stretch>
        </p:blipFill>
        <p:spPr bwMode="auto">
          <a:xfrm>
            <a:off x="1339823" y="1628800"/>
            <a:ext cx="7048601" cy="4248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fs.znanio.ru/d5af0e/08/e9/49796b46454f3b52ac2edacad08081d2c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88640"/>
            <a:ext cx="8532440" cy="641045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AutoShape 2" descr="https://theslide.ru/img/thumbs/c0cb7684db2c9be62dca1cb9445659ce-800x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741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476672"/>
            <a:ext cx="8226491" cy="61698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http://dobr.distcentr.ru/pluginfile.php/1597/course/section/363/%D1%82%D0%BE%D0%BB%D1%81%D1%82-%D1%82%D0%BE%D0%BD%D0%BA.jpg"/>
          <p:cNvPicPr>
            <a:picLocks noChangeAspect="1" noChangeArrowheads="1"/>
          </p:cNvPicPr>
          <p:nvPr/>
        </p:nvPicPr>
        <p:blipFill>
          <a:blip r:embed="rId2" cstate="print"/>
          <a:srcRect t="41039"/>
          <a:stretch>
            <a:fillRect/>
          </a:stretch>
        </p:blipFill>
        <p:spPr bwMode="auto">
          <a:xfrm>
            <a:off x="1068028" y="764704"/>
            <a:ext cx="7445796" cy="558738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dobr.distcentr.ru/pluginfile.php/1597/course/section/363/%D1%82%D0%BE%D0%BB%D1%81%D1%82-%D1%82%D0%BE%D0%BD%D0%BA.jpg"/>
          <p:cNvPicPr>
            <a:picLocks noChangeAspect="1" noChangeArrowheads="1"/>
          </p:cNvPicPr>
          <p:nvPr/>
        </p:nvPicPr>
        <p:blipFill>
          <a:blip r:embed="rId2" cstate="print"/>
          <a:srcRect b="60041"/>
          <a:stretch>
            <a:fillRect/>
          </a:stretch>
        </p:blipFill>
        <p:spPr bwMode="auto">
          <a:xfrm>
            <a:off x="799283" y="2204864"/>
            <a:ext cx="7787331" cy="396044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AutoShape 2" descr="https://shareslide.ru/img/thumbs/b63773876a9290cc8c30322e903b2ae9-800x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2533" name="Picture 5" descr="https://avatars.mds.yandex.net/i?id=87155b92b01da228789c09df7617d5bc-5336888-images-thumbs&amp;ref=rim&amp;n=33&amp;w=200&amp;h=150"/>
          <p:cNvPicPr>
            <a:picLocks noChangeAspect="1" noChangeArrowheads="1"/>
          </p:cNvPicPr>
          <p:nvPr/>
        </p:nvPicPr>
        <p:blipFill>
          <a:blip r:embed="rId2" cstate="print"/>
          <a:srcRect l="41579" t="22187" r="7520" b="9945"/>
          <a:stretch>
            <a:fillRect/>
          </a:stretch>
        </p:blipFill>
        <p:spPr bwMode="auto">
          <a:xfrm>
            <a:off x="2483768" y="1052736"/>
            <a:ext cx="4968552" cy="496855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13</Words>
  <Application>Microsoft Office PowerPoint</Application>
  <PresentationFormat>Экран (4:3)</PresentationFormat>
  <Paragraphs>2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Повторение «Первый – последний»</vt:lpstr>
      <vt:lpstr>Тема урока «Толстый – тонкий»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Повторение «Первый – последний»</dc:title>
  <dc:creator>User</dc:creator>
  <cp:lastModifiedBy>User</cp:lastModifiedBy>
  <cp:revision>2</cp:revision>
  <dcterms:created xsi:type="dcterms:W3CDTF">2022-09-19T15:01:11Z</dcterms:created>
  <dcterms:modified xsi:type="dcterms:W3CDTF">2022-09-19T15:13:13Z</dcterms:modified>
</cp:coreProperties>
</file>