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61" r:id="rId3"/>
    <p:sldId id="256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7" d="100"/>
          <a:sy n="77" d="100"/>
        </p:scale>
        <p:origin x="-54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14.09.2022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14.09.2022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14.09.2022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14.09.2022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14.09.2022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14.09.2022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14.09.2022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avatars.mds.yandex.net/get-images-cbir/1646087/-XTGv1dix5oqL1jpvF4zrQ8716/oc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1052736"/>
            <a:ext cx="6858000" cy="51435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s1.slide-share.ru/s_slide/e5f36fbd81431510c2a7f7944690e511/96942737-5f8d-4192-9260-0ab6f369d087.jpeg"/>
          <p:cNvPicPr/>
          <p:nvPr/>
        </p:nvPicPr>
        <p:blipFill>
          <a:blip r:embed="rId2" cstate="print"/>
          <a:srcRect l="29022" t="12833" r="26543" b="46100"/>
          <a:stretch>
            <a:fillRect/>
          </a:stretch>
        </p:blipFill>
        <p:spPr bwMode="auto">
          <a:xfrm>
            <a:off x="0" y="692696"/>
            <a:ext cx="8820472" cy="5832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avatars.mds.yandex.net/get-images-cbir/4581549/FIrFB_Lhj8k4HC6039PwJw8867/ocr"/>
          <p:cNvPicPr>
            <a:picLocks noChangeAspect="1" noChangeArrowheads="1"/>
          </p:cNvPicPr>
          <p:nvPr/>
        </p:nvPicPr>
        <p:blipFill>
          <a:blip r:embed="rId2" cstate="print"/>
          <a:srcRect l="13384" t="5367" r="14167" b="3401"/>
          <a:stretch>
            <a:fillRect/>
          </a:stretch>
        </p:blipFill>
        <p:spPr bwMode="auto">
          <a:xfrm>
            <a:off x="899592" y="125252"/>
            <a:ext cx="7848872" cy="673274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s://fsd.videouroki.net/html/2021/06/13/v_60c5f8e6c2d4f/img18.jpg"/>
          <p:cNvPicPr>
            <a:picLocks noChangeAspect="1" noChangeArrowheads="1"/>
          </p:cNvPicPr>
          <p:nvPr/>
        </p:nvPicPr>
        <p:blipFill>
          <a:blip r:embed="rId2" cstate="print"/>
          <a:srcRect l="7087" t="7875" r="5501" b="21251"/>
          <a:stretch>
            <a:fillRect/>
          </a:stretch>
        </p:blipFill>
        <p:spPr bwMode="auto">
          <a:xfrm>
            <a:off x="-87491" y="260648"/>
            <a:ext cx="8835955" cy="659735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s://fsd.intolimp.org/html/2017/03/13/i_58c5b8b0c1c11/phpbb1W37_ZANYATIYA-S-PERVOKLASSNIKAMI_30.png"/>
          <p:cNvPicPr>
            <a:picLocks noChangeAspect="1" noChangeArrowheads="1"/>
          </p:cNvPicPr>
          <p:nvPr/>
        </p:nvPicPr>
        <p:blipFill>
          <a:blip r:embed="rId2" cstate="print"/>
          <a:srcRect t="43713" b="10001"/>
          <a:stretch>
            <a:fillRect/>
          </a:stretch>
        </p:blipFill>
        <p:spPr bwMode="auto">
          <a:xfrm>
            <a:off x="230055" y="3429000"/>
            <a:ext cx="8590417" cy="2664296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200" dirty="0" smtClean="0"/>
              <a:t>Кто стоит первый, кто – последний?, кто – крайний?</a:t>
            </a:r>
            <a:br>
              <a:rPr lang="ru-RU" sz="2200" dirty="0" smtClean="0"/>
            </a:br>
            <a:r>
              <a:rPr lang="ru-RU" sz="2200" dirty="0" smtClean="0"/>
              <a:t>Кто стоит после зайчика, ёжика, следом за мишкой, за котёнком?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</Words>
  <Application>Microsoft Office PowerPoint</Application>
  <PresentationFormat>Экран (4:3)</PresentationFormat>
  <Paragraphs>1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Слайд 1</vt:lpstr>
      <vt:lpstr>Слайд 2</vt:lpstr>
      <vt:lpstr>Слайд 3</vt:lpstr>
      <vt:lpstr>Слайд 4</vt:lpstr>
      <vt:lpstr>Кто стоит первый, кто – последний?, кто – крайний? Кто стоит после зайчика, ёжика, следом за мишкой, за котёнком?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3</cp:revision>
  <dcterms:created xsi:type="dcterms:W3CDTF">2022-09-14T18:05:28Z</dcterms:created>
  <dcterms:modified xsi:type="dcterms:W3CDTF">2022-09-14T18:22:37Z</dcterms:modified>
</cp:coreProperties>
</file>