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4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theslide.ru/img/thumbs/2eab105a4bd5a6d4cf47c612cf22618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theslide.ru/img/thumbs/2eab105a4bd5a6d4cf47c612cf22618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 l="17154" r="13001" b="77175"/>
          <a:stretch>
            <a:fillRect/>
          </a:stretch>
        </p:blipFill>
        <p:spPr bwMode="auto">
          <a:xfrm>
            <a:off x="539552" y="332656"/>
            <a:ext cx="82809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theslide.ru/img/thumbs/2eab105a4bd5a6d4cf47c612cf22618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theslide.ru/img/thumbs/2eab105a4bd5a6d4cf47c612cf226189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 l="25217" t="25475" r="62366" b="57593"/>
          <a:stretch>
            <a:fillRect/>
          </a:stretch>
        </p:blipFill>
        <p:spPr bwMode="auto">
          <a:xfrm>
            <a:off x="827584" y="404664"/>
            <a:ext cx="316835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 l="46658" t="25828" r="32050" b="52006"/>
          <a:stretch>
            <a:fillRect/>
          </a:stretch>
        </p:blipFill>
        <p:spPr bwMode="auto">
          <a:xfrm>
            <a:off x="4499992" y="2924944"/>
            <a:ext cx="442677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28946" t="69764" r="28422" b="19351"/>
          <a:stretch>
            <a:fillRect/>
          </a:stretch>
        </p:blipFill>
        <p:spPr bwMode="auto">
          <a:xfrm>
            <a:off x="683568" y="5517232"/>
            <a:ext cx="338437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 l="24410" t="43156" r="52006" b="30236"/>
          <a:stretch>
            <a:fillRect/>
          </a:stretch>
        </p:blipFill>
        <p:spPr bwMode="auto">
          <a:xfrm>
            <a:off x="179512" y="404664"/>
            <a:ext cx="425501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 l="55505" t="51623" r="25337" b="30574"/>
          <a:stretch>
            <a:fillRect/>
          </a:stretch>
        </p:blipFill>
        <p:spPr bwMode="auto">
          <a:xfrm>
            <a:off x="4211960" y="3068960"/>
            <a:ext cx="47525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28946" t="69764" r="28422" b="19351"/>
          <a:stretch>
            <a:fillRect/>
          </a:stretch>
        </p:blipFill>
        <p:spPr bwMode="auto">
          <a:xfrm>
            <a:off x="611560" y="5661248"/>
            <a:ext cx="338437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xn----7sbb3aaldicno5bm3eh.xn--p1ai/Kirill/174/12.jpg"/>
          <p:cNvPicPr>
            <a:picLocks noChangeAspect="1" noChangeArrowheads="1"/>
          </p:cNvPicPr>
          <p:nvPr/>
        </p:nvPicPr>
        <p:blipFill>
          <a:blip r:embed="rId2" cstate="print"/>
          <a:srcRect t="15816" r="6122"/>
          <a:stretch>
            <a:fillRect/>
          </a:stretch>
        </p:blipFill>
        <p:spPr bwMode="auto">
          <a:xfrm>
            <a:off x="1957623" y="0"/>
            <a:ext cx="5926745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736x/78/94/16/789416a8028f1378fd1dd96d69b9bc9b.jpg"/>
          <p:cNvPicPr>
            <a:picLocks noChangeAspect="1" noChangeArrowheads="1"/>
          </p:cNvPicPr>
          <p:nvPr/>
        </p:nvPicPr>
        <p:blipFill>
          <a:blip r:embed="rId2" cstate="print"/>
          <a:srcRect b="47938"/>
          <a:stretch>
            <a:fillRect/>
          </a:stretch>
        </p:blipFill>
        <p:spPr bwMode="auto">
          <a:xfrm>
            <a:off x="827584" y="472792"/>
            <a:ext cx="7800801" cy="5865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78/94/16/789416a8028f1378fd1dd96d69b9bc9b.jpg"/>
          <p:cNvPicPr>
            <a:picLocks noChangeAspect="1" noChangeArrowheads="1"/>
          </p:cNvPicPr>
          <p:nvPr/>
        </p:nvPicPr>
        <p:blipFill>
          <a:blip r:embed="rId2" cstate="print"/>
          <a:srcRect t="52575"/>
          <a:stretch>
            <a:fillRect/>
          </a:stretch>
        </p:blipFill>
        <p:spPr bwMode="auto">
          <a:xfrm>
            <a:off x="539552" y="404664"/>
            <a:ext cx="7989804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sd.multiurok.ru/html/2017/08/10/s_598c9804c2877/670811_4.jpeg"/>
          <p:cNvPicPr>
            <a:picLocks noChangeAspect="1" noChangeArrowheads="1"/>
          </p:cNvPicPr>
          <p:nvPr/>
        </p:nvPicPr>
        <p:blipFill>
          <a:blip r:embed="rId2" cstate="print"/>
          <a:srcRect t="44726" r="6122" b="9149"/>
          <a:stretch>
            <a:fillRect/>
          </a:stretch>
        </p:blipFill>
        <p:spPr bwMode="auto">
          <a:xfrm>
            <a:off x="890863" y="980728"/>
            <a:ext cx="7929609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7/08/10/s_598c9804c2877/670811_4.jpeg"/>
          <p:cNvPicPr>
            <a:picLocks noChangeAspect="1" noChangeArrowheads="1"/>
          </p:cNvPicPr>
          <p:nvPr/>
        </p:nvPicPr>
        <p:blipFill>
          <a:blip r:embed="rId2" cstate="print"/>
          <a:srcRect r="6122" b="55377"/>
          <a:stretch>
            <a:fillRect/>
          </a:stretch>
        </p:blipFill>
        <p:spPr bwMode="auto">
          <a:xfrm>
            <a:off x="1956493" y="1412776"/>
            <a:ext cx="7015575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2022-09-12T16:37:11Z</dcterms:created>
  <dcterms:modified xsi:type="dcterms:W3CDTF">2022-09-12T17:06:42Z</dcterms:modified>
</cp:coreProperties>
</file>